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76" r:id="rId7"/>
    <p:sldId id="277" r:id="rId8"/>
    <p:sldId id="278" r:id="rId9"/>
    <p:sldId id="279" r:id="rId10"/>
    <p:sldId id="280" r:id="rId11"/>
    <p:sldId id="285" r:id="rId12"/>
    <p:sldId id="281" r:id="rId13"/>
    <p:sldId id="287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 Hollenberg" initials="CH" lastIdx="2" clrIdx="0">
    <p:extLst>
      <p:ext uri="{19B8F6BF-5375-455C-9EA6-DF929625EA0E}">
        <p15:presenceInfo xmlns:p15="http://schemas.microsoft.com/office/powerpoint/2012/main" userId="S-1-5-21-2566535652-2004029877-2402176416-10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FF99"/>
    <a:srgbClr val="CCFFFF"/>
    <a:srgbClr val="FFCCFF"/>
    <a:srgbClr val="CC66FF"/>
    <a:srgbClr val="80008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Hollenberg" userId="8e3af8cc-4770-4638-8dfc-1550d36d3a97" providerId="ADAL" clId="{60A22AB3-3500-4A9E-A933-D5B39592E467}"/>
    <pc:docChg chg="undo custSel addSld delSld modSld sldOrd">
      <pc:chgData name="Cindy Hollenberg" userId="8e3af8cc-4770-4638-8dfc-1550d36d3a97" providerId="ADAL" clId="{60A22AB3-3500-4A9E-A933-D5B39592E467}" dt="2018-10-03T16:47:37.009" v="141" actId="1076"/>
      <pc:docMkLst>
        <pc:docMk/>
      </pc:docMkLst>
      <pc:sldChg chg="addSp modSp mod setBg">
        <pc:chgData name="Cindy Hollenberg" userId="8e3af8cc-4770-4638-8dfc-1550d36d3a97" providerId="ADAL" clId="{60A22AB3-3500-4A9E-A933-D5B39592E467}" dt="2018-10-03T16:11:02.762" v="1" actId="26606"/>
        <pc:sldMkLst>
          <pc:docMk/>
          <pc:sldMk cId="1341811933" sldId="256"/>
        </pc:sldMkLst>
        <pc:spChg chg="mod">
          <ac:chgData name="Cindy Hollenberg" userId="8e3af8cc-4770-4638-8dfc-1550d36d3a97" providerId="ADAL" clId="{60A22AB3-3500-4A9E-A933-D5B39592E467}" dt="2018-10-03T16:11:02.762" v="1" actId="26606"/>
          <ac:spMkLst>
            <pc:docMk/>
            <pc:sldMk cId="1341811933" sldId="256"/>
            <ac:spMk id="2" creationId="{99498654-9FF3-44E4-A28A-CEC598B6EF41}"/>
          </ac:spMkLst>
        </pc:spChg>
        <pc:spChg chg="mod">
          <ac:chgData name="Cindy Hollenberg" userId="8e3af8cc-4770-4638-8dfc-1550d36d3a97" providerId="ADAL" clId="{60A22AB3-3500-4A9E-A933-D5B39592E467}" dt="2018-10-03T16:11:02.762" v="1" actId="26606"/>
          <ac:spMkLst>
            <pc:docMk/>
            <pc:sldMk cId="1341811933" sldId="256"/>
            <ac:spMk id="3" creationId="{5E284482-53D0-4EAE-AFC6-4DA65794F03F}"/>
          </ac:spMkLst>
        </pc:spChg>
        <pc:spChg chg="add">
          <ac:chgData name="Cindy Hollenberg" userId="8e3af8cc-4770-4638-8dfc-1550d36d3a97" providerId="ADAL" clId="{60A22AB3-3500-4A9E-A933-D5B39592E467}" dt="2018-10-03T16:11:02.762" v="1" actId="26606"/>
          <ac:spMkLst>
            <pc:docMk/>
            <pc:sldMk cId="1341811933" sldId="256"/>
            <ac:spMk id="9" creationId="{C0B27210-D0CA-4654-B3E3-9ABB4F178EA1}"/>
          </ac:spMkLst>
        </pc:spChg>
        <pc:spChg chg="add">
          <ac:chgData name="Cindy Hollenberg" userId="8e3af8cc-4770-4638-8dfc-1550d36d3a97" providerId="ADAL" clId="{60A22AB3-3500-4A9E-A933-D5B39592E467}" dt="2018-10-03T16:11:02.762" v="1" actId="26606"/>
          <ac:spMkLst>
            <pc:docMk/>
            <pc:sldMk cId="1341811933" sldId="256"/>
            <ac:spMk id="11" creationId="{1DB7C82F-AB7E-4F0C-B829-FA1B9C415180}"/>
          </ac:spMkLst>
        </pc:spChg>
        <pc:spChg chg="add">
          <ac:chgData name="Cindy Hollenberg" userId="8e3af8cc-4770-4638-8dfc-1550d36d3a97" providerId="ADAL" clId="{60A22AB3-3500-4A9E-A933-D5B39592E467}" dt="2018-10-03T16:11:02.762" v="1" actId="26606"/>
          <ac:spMkLst>
            <pc:docMk/>
            <pc:sldMk cId="1341811933" sldId="256"/>
            <ac:spMk id="13" creationId="{70B66945-4967-4040-926D-DCA44313CDAB}"/>
          </ac:spMkLst>
        </pc:spChg>
        <pc:picChg chg="add mod">
          <ac:chgData name="Cindy Hollenberg" userId="8e3af8cc-4770-4638-8dfc-1550d36d3a97" providerId="ADAL" clId="{60A22AB3-3500-4A9E-A933-D5B39592E467}" dt="2018-10-03T16:11:02.762" v="1" actId="26606"/>
          <ac:picMkLst>
            <pc:docMk/>
            <pc:sldMk cId="1341811933" sldId="256"/>
            <ac:picMk id="4" creationId="{360C7BE4-ADE8-4AFF-AD61-E452B2EF2439}"/>
          </ac:picMkLst>
        </pc:picChg>
      </pc:sldChg>
      <pc:sldChg chg="addSp delSp modSp mod setBg">
        <pc:chgData name="Cindy Hollenberg" userId="8e3af8cc-4770-4638-8dfc-1550d36d3a97" providerId="ADAL" clId="{60A22AB3-3500-4A9E-A933-D5B39592E467}" dt="2018-10-03T16:12:07.569" v="6" actId="26606"/>
        <pc:sldMkLst>
          <pc:docMk/>
          <pc:sldMk cId="404153439" sldId="257"/>
        </pc:sldMkLst>
        <pc:spChg chg="mod">
          <ac:chgData name="Cindy Hollenberg" userId="8e3af8cc-4770-4638-8dfc-1550d36d3a97" providerId="ADAL" clId="{60A22AB3-3500-4A9E-A933-D5B39592E467}" dt="2018-10-03T16:12:07.569" v="6" actId="26606"/>
          <ac:spMkLst>
            <pc:docMk/>
            <pc:sldMk cId="404153439" sldId="257"/>
            <ac:spMk id="2" creationId="{C5700F55-1D9A-44AE-876C-4DDCDA3DCF3E}"/>
          </ac:spMkLst>
        </pc:spChg>
        <pc:spChg chg="add del">
          <ac:chgData name="Cindy Hollenberg" userId="8e3af8cc-4770-4638-8dfc-1550d36d3a97" providerId="ADAL" clId="{60A22AB3-3500-4A9E-A933-D5B39592E467}" dt="2018-10-03T16:12:03.297" v="3" actId="26606"/>
          <ac:spMkLst>
            <pc:docMk/>
            <pc:sldMk cId="404153439" sldId="257"/>
            <ac:spMk id="10" creationId="{42285737-90EE-47DC-AC80-8AE156B11969}"/>
          </ac:spMkLst>
        </pc:spChg>
        <pc:spChg chg="add del">
          <ac:chgData name="Cindy Hollenberg" userId="8e3af8cc-4770-4638-8dfc-1550d36d3a97" providerId="ADAL" clId="{60A22AB3-3500-4A9E-A933-D5B39592E467}" dt="2018-10-03T16:12:07.517" v="5" actId="26606"/>
          <ac:spMkLst>
            <pc:docMk/>
            <pc:sldMk cId="404153439" sldId="257"/>
            <ac:spMk id="20" creationId="{4351DFE5-F63D-4BE0-BDA9-E3EB88F01AA5}"/>
          </ac:spMkLst>
        </pc:spChg>
        <pc:spChg chg="add">
          <ac:chgData name="Cindy Hollenberg" userId="8e3af8cc-4770-4638-8dfc-1550d36d3a97" providerId="ADAL" clId="{60A22AB3-3500-4A9E-A933-D5B39592E467}" dt="2018-10-03T16:12:07.569" v="6" actId="26606"/>
          <ac:spMkLst>
            <pc:docMk/>
            <pc:sldMk cId="404153439" sldId="257"/>
            <ac:spMk id="24" creationId="{42285737-90EE-47DC-AC80-8AE156B11969}"/>
          </ac:spMkLst>
        </pc:spChg>
        <pc:spChg chg="add del mod">
          <ac:chgData name="Cindy Hollenberg" userId="8e3af8cc-4770-4638-8dfc-1550d36d3a97" providerId="ADAL" clId="{60A22AB3-3500-4A9E-A933-D5B39592E467}" dt="2018-10-03T16:12:07.569" v="6" actId="26606"/>
          <ac:spMkLst>
            <pc:docMk/>
            <pc:sldMk cId="404153439" sldId="257"/>
            <ac:spMk id="27" creationId="{5BC147AC-AA33-42C9-A2E2-A78B2FE91741}"/>
          </ac:spMkLst>
        </pc:spChg>
        <pc:grpChg chg="add del">
          <ac:chgData name="Cindy Hollenberg" userId="8e3af8cc-4770-4638-8dfc-1550d36d3a97" providerId="ADAL" clId="{60A22AB3-3500-4A9E-A933-D5B39592E467}" dt="2018-10-03T16:12:03.297" v="3" actId="26606"/>
          <ac:grpSpMkLst>
            <pc:docMk/>
            <pc:sldMk cId="404153439" sldId="257"/>
            <ac:grpSpMk id="12" creationId="{B57BDC17-F1B3-455F-BBF1-680AA1F25C06}"/>
          </ac:grpSpMkLst>
        </pc:grpChg>
        <pc:grpChg chg="add">
          <ac:chgData name="Cindy Hollenberg" userId="8e3af8cc-4770-4638-8dfc-1550d36d3a97" providerId="ADAL" clId="{60A22AB3-3500-4A9E-A933-D5B39592E467}" dt="2018-10-03T16:12:07.569" v="6" actId="26606"/>
          <ac:grpSpMkLst>
            <pc:docMk/>
            <pc:sldMk cId="404153439" sldId="257"/>
            <ac:grpSpMk id="25" creationId="{B57BDC17-F1B3-455F-BBF1-680AA1F25C06}"/>
          </ac:grpSpMkLst>
        </pc:grpChg>
        <pc:graphicFrameChg chg="add del">
          <ac:chgData name="Cindy Hollenberg" userId="8e3af8cc-4770-4638-8dfc-1550d36d3a97" providerId="ADAL" clId="{60A22AB3-3500-4A9E-A933-D5B39592E467}" dt="2018-10-03T16:12:03.297" v="3" actId="26606"/>
          <ac:graphicFrameMkLst>
            <pc:docMk/>
            <pc:sldMk cId="404153439" sldId="257"/>
            <ac:graphicFrameMk id="5" creationId="{F66C66C5-D6DE-4F53-A603-567FCA151897}"/>
          </ac:graphicFrameMkLst>
        </pc:graphicFrameChg>
        <pc:graphicFrameChg chg="add del">
          <ac:chgData name="Cindy Hollenberg" userId="8e3af8cc-4770-4638-8dfc-1550d36d3a97" providerId="ADAL" clId="{60A22AB3-3500-4A9E-A933-D5B39592E467}" dt="2018-10-03T16:12:07.517" v="5" actId="26606"/>
          <ac:graphicFrameMkLst>
            <pc:docMk/>
            <pc:sldMk cId="404153439" sldId="257"/>
            <ac:graphicFrameMk id="22" creationId="{8C1ED66D-D3C5-4546-92AB-BF7AD60B65C3}"/>
          </ac:graphicFrameMkLst>
        </pc:graphicFrameChg>
        <pc:graphicFrameChg chg="add">
          <ac:chgData name="Cindy Hollenberg" userId="8e3af8cc-4770-4638-8dfc-1550d36d3a97" providerId="ADAL" clId="{60A22AB3-3500-4A9E-A933-D5B39592E467}" dt="2018-10-03T16:12:07.569" v="6" actId="26606"/>
          <ac:graphicFrameMkLst>
            <pc:docMk/>
            <pc:sldMk cId="404153439" sldId="257"/>
            <ac:graphicFrameMk id="26" creationId="{F66C66C5-D6DE-4F53-A603-567FCA151897}"/>
          </ac:graphicFrameMkLst>
        </pc:graphicFrameChg>
        <pc:picChg chg="add del">
          <ac:chgData name="Cindy Hollenberg" userId="8e3af8cc-4770-4638-8dfc-1550d36d3a97" providerId="ADAL" clId="{60A22AB3-3500-4A9E-A933-D5B39592E467}" dt="2018-10-03T16:12:07.517" v="5" actId="26606"/>
          <ac:picMkLst>
            <pc:docMk/>
            <pc:sldMk cId="404153439" sldId="257"/>
            <ac:picMk id="21" creationId="{02DD2BC0-6F29-4B4F-8D61-2DCF6D2E8E73}"/>
          </ac:picMkLst>
        </pc:picChg>
      </pc:sldChg>
      <pc:sldChg chg="addSp modSp mod setBg setClrOvrMap">
        <pc:chgData name="Cindy Hollenberg" userId="8e3af8cc-4770-4638-8dfc-1550d36d3a97" providerId="ADAL" clId="{60A22AB3-3500-4A9E-A933-D5B39592E467}" dt="2018-10-03T16:12:29.569" v="7" actId="26606"/>
        <pc:sldMkLst>
          <pc:docMk/>
          <pc:sldMk cId="3148851982" sldId="258"/>
        </pc:sldMkLst>
        <pc:spChg chg="mod ord">
          <ac:chgData name="Cindy Hollenberg" userId="8e3af8cc-4770-4638-8dfc-1550d36d3a97" providerId="ADAL" clId="{60A22AB3-3500-4A9E-A933-D5B39592E467}" dt="2018-10-03T16:12:29.569" v="7" actId="26606"/>
          <ac:spMkLst>
            <pc:docMk/>
            <pc:sldMk cId="3148851982" sldId="258"/>
            <ac:spMk id="2" creationId="{1AC5A561-B34B-4209-89D2-D50BA83D6A78}"/>
          </ac:spMkLst>
        </pc:spChg>
        <pc:spChg chg="mod">
          <ac:chgData name="Cindy Hollenberg" userId="8e3af8cc-4770-4638-8dfc-1550d36d3a97" providerId="ADAL" clId="{60A22AB3-3500-4A9E-A933-D5B39592E467}" dt="2018-10-03T16:12:29.569" v="7" actId="26606"/>
          <ac:spMkLst>
            <pc:docMk/>
            <pc:sldMk cId="3148851982" sldId="258"/>
            <ac:spMk id="9" creationId="{CB31C611-C878-4A38-86D7-DDED24DA0497}"/>
          </ac:spMkLst>
        </pc:spChg>
        <pc:spChg chg="add">
          <ac:chgData name="Cindy Hollenberg" userId="8e3af8cc-4770-4638-8dfc-1550d36d3a97" providerId="ADAL" clId="{60A22AB3-3500-4A9E-A933-D5B39592E467}" dt="2018-10-03T16:12:29.569" v="7" actId="26606"/>
          <ac:spMkLst>
            <pc:docMk/>
            <pc:sldMk cId="3148851982" sldId="258"/>
            <ac:spMk id="19" creationId="{053FB2EE-284F-4C87-AB3D-BBF87A9FAB97}"/>
          </ac:spMkLst>
        </pc:spChg>
        <pc:grpChg chg="add">
          <ac:chgData name="Cindy Hollenberg" userId="8e3af8cc-4770-4638-8dfc-1550d36d3a97" providerId="ADAL" clId="{60A22AB3-3500-4A9E-A933-D5B39592E467}" dt="2018-10-03T16:12:29.569" v="7" actId="26606"/>
          <ac:grpSpMkLst>
            <pc:docMk/>
            <pc:sldMk cId="3148851982" sldId="258"/>
            <ac:grpSpMk id="14" creationId="{D2C4BFA1-2075-4901-9E24-E41D1FDD51FD}"/>
          </ac:grpSpMkLst>
        </pc:grpChg>
      </pc:sldChg>
      <pc:sldChg chg="modSp">
        <pc:chgData name="Cindy Hollenberg" userId="8e3af8cc-4770-4638-8dfc-1550d36d3a97" providerId="ADAL" clId="{60A22AB3-3500-4A9E-A933-D5B39592E467}" dt="2018-10-03T16:23:51.476" v="42" actId="12269"/>
        <pc:sldMkLst>
          <pc:docMk/>
          <pc:sldMk cId="1678339917" sldId="276"/>
        </pc:sldMkLst>
        <pc:spChg chg="mod">
          <ac:chgData name="Cindy Hollenberg" userId="8e3af8cc-4770-4638-8dfc-1550d36d3a97" providerId="ADAL" clId="{60A22AB3-3500-4A9E-A933-D5B39592E467}" dt="2018-10-03T16:23:20.262" v="41" actId="17032"/>
          <ac:spMkLst>
            <pc:docMk/>
            <pc:sldMk cId="1678339917" sldId="276"/>
            <ac:spMk id="15" creationId="{5ACC1316-879B-4160-91F2-32D8F3FB6607}"/>
          </ac:spMkLst>
        </pc:spChg>
        <pc:graphicFrameChg chg="mod">
          <ac:chgData name="Cindy Hollenberg" userId="8e3af8cc-4770-4638-8dfc-1550d36d3a97" providerId="ADAL" clId="{60A22AB3-3500-4A9E-A933-D5B39592E467}" dt="2018-10-03T16:23:51.476" v="42" actId="12269"/>
          <ac:graphicFrameMkLst>
            <pc:docMk/>
            <pc:sldMk cId="1678339917" sldId="276"/>
            <ac:graphicFrameMk id="12" creationId="{00000000-0000-0000-0000-000000000000}"/>
          </ac:graphicFrameMkLst>
        </pc:graphicFrameChg>
      </pc:sldChg>
      <pc:sldChg chg="addSp modSp">
        <pc:chgData name="Cindy Hollenberg" userId="8e3af8cc-4770-4638-8dfc-1550d36d3a97" providerId="ADAL" clId="{60A22AB3-3500-4A9E-A933-D5B39592E467}" dt="2018-10-03T16:28:06.729" v="54" actId="1076"/>
        <pc:sldMkLst>
          <pc:docMk/>
          <pc:sldMk cId="2503280593" sldId="278"/>
        </pc:sldMkLst>
        <pc:spChg chg="mod">
          <ac:chgData name="Cindy Hollenberg" userId="8e3af8cc-4770-4638-8dfc-1550d36d3a97" providerId="ADAL" clId="{60A22AB3-3500-4A9E-A933-D5B39592E467}" dt="2018-10-03T16:28:06.729" v="54" actId="1076"/>
          <ac:spMkLst>
            <pc:docMk/>
            <pc:sldMk cId="2503280593" sldId="278"/>
            <ac:spMk id="2" creationId="{427DA69E-CFEA-4D30-B33A-78AFF0CF7FFE}"/>
          </ac:spMkLst>
        </pc:spChg>
        <pc:picChg chg="add mod ord">
          <ac:chgData name="Cindy Hollenberg" userId="8e3af8cc-4770-4638-8dfc-1550d36d3a97" providerId="ADAL" clId="{60A22AB3-3500-4A9E-A933-D5B39592E467}" dt="2018-10-03T16:27:49.545" v="53" actId="1076"/>
          <ac:picMkLst>
            <pc:docMk/>
            <pc:sldMk cId="2503280593" sldId="278"/>
            <ac:picMk id="3" creationId="{45C13D91-72BA-4EB2-85C1-9EFC03B2D4D0}"/>
          </ac:picMkLst>
        </pc:picChg>
      </pc:sldChg>
      <pc:sldChg chg="addSp delSp modSp mod ord setBg">
        <pc:chgData name="Cindy Hollenberg" userId="8e3af8cc-4770-4638-8dfc-1550d36d3a97" providerId="ADAL" clId="{60A22AB3-3500-4A9E-A933-D5B39592E467}" dt="2018-10-03T16:44:35.338" v="129"/>
        <pc:sldMkLst>
          <pc:docMk/>
          <pc:sldMk cId="1274986981" sldId="281"/>
        </pc:sldMkLst>
        <pc:spChg chg="mod">
          <ac:chgData name="Cindy Hollenberg" userId="8e3af8cc-4770-4638-8dfc-1550d36d3a97" providerId="ADAL" clId="{60A22AB3-3500-4A9E-A933-D5B39592E467}" dt="2018-10-03T16:42:22.825" v="109" actId="14100"/>
          <ac:spMkLst>
            <pc:docMk/>
            <pc:sldMk cId="1274986981" sldId="281"/>
            <ac:spMk id="2" creationId="{B621F0DB-A378-44FC-B437-091B73DF043F}"/>
          </ac:spMkLst>
        </pc:spChg>
        <pc:spChg chg="add mod">
          <ac:chgData name="Cindy Hollenberg" userId="8e3af8cc-4770-4638-8dfc-1550d36d3a97" providerId="ADAL" clId="{60A22AB3-3500-4A9E-A933-D5B39592E467}" dt="2018-10-03T16:41:25.842" v="97" actId="12"/>
          <ac:spMkLst>
            <pc:docMk/>
            <pc:sldMk cId="1274986981" sldId="281"/>
            <ac:spMk id="7" creationId="{6ECCCB44-83DE-4DC2-A431-FE61EBDD81D8}"/>
          </ac:spMkLst>
        </pc:spChg>
        <pc:spChg chg="add del">
          <ac:chgData name="Cindy Hollenberg" userId="8e3af8cc-4770-4638-8dfc-1550d36d3a97" providerId="ADAL" clId="{60A22AB3-3500-4A9E-A933-D5B39592E467}" dt="2018-10-03T16:32:29.133" v="63" actId="26606"/>
          <ac:spMkLst>
            <pc:docMk/>
            <pc:sldMk cId="1274986981" sldId="281"/>
            <ac:spMk id="8" creationId="{1707FC24-6981-43D9-B525-C7832BA22463}"/>
          </ac:spMkLst>
        </pc:spChg>
        <pc:spChg chg="add mod">
          <ac:chgData name="Cindy Hollenberg" userId="8e3af8cc-4770-4638-8dfc-1550d36d3a97" providerId="ADAL" clId="{60A22AB3-3500-4A9E-A933-D5B39592E467}" dt="2018-10-03T16:41:35.757" v="98" actId="1076"/>
          <ac:spMkLst>
            <pc:docMk/>
            <pc:sldMk cId="1274986981" sldId="281"/>
            <ac:spMk id="9" creationId="{CE9A384B-2B1C-470F-B253-F8B22B2E973D}"/>
          </ac:spMkLst>
        </pc:spChg>
        <pc:spChg chg="add mod">
          <ac:chgData name="Cindy Hollenberg" userId="8e3af8cc-4770-4638-8dfc-1550d36d3a97" providerId="ADAL" clId="{60A22AB3-3500-4A9E-A933-D5B39592E467}" dt="2018-10-03T16:44:15.944" v="127" actId="1076"/>
          <ac:spMkLst>
            <pc:docMk/>
            <pc:sldMk cId="1274986981" sldId="281"/>
            <ac:spMk id="10" creationId="{E4C3D00A-801C-4628-9C17-CCF53FB8472A}"/>
          </ac:spMkLst>
        </pc:spChg>
        <pc:spChg chg="add del">
          <ac:chgData name="Cindy Hollenberg" userId="8e3af8cc-4770-4638-8dfc-1550d36d3a97" providerId="ADAL" clId="{60A22AB3-3500-4A9E-A933-D5B39592E467}" dt="2018-10-03T16:32:29.133" v="62" actId="26606"/>
          <ac:spMkLst>
            <pc:docMk/>
            <pc:sldMk cId="1274986981" sldId="281"/>
            <ac:spMk id="13" creationId="{D4771268-CB57-404A-9271-370EB28F6090}"/>
          </ac:spMkLst>
        </pc:spChg>
        <pc:spChg chg="add del">
          <ac:chgData name="Cindy Hollenberg" userId="8e3af8cc-4770-4638-8dfc-1550d36d3a97" providerId="ADAL" clId="{60A22AB3-3500-4A9E-A933-D5B39592E467}" dt="2018-10-03T16:39:02.918" v="77" actId="26606"/>
          <ac:spMkLst>
            <pc:docMk/>
            <pc:sldMk cId="1274986981" sldId="281"/>
            <ac:spMk id="15" creationId="{1707FC24-6981-43D9-B525-C7832BA22463}"/>
          </ac:spMkLst>
        </pc:spChg>
        <pc:spChg chg="add">
          <ac:chgData name="Cindy Hollenberg" userId="8e3af8cc-4770-4638-8dfc-1550d36d3a97" providerId="ADAL" clId="{60A22AB3-3500-4A9E-A933-D5B39592E467}" dt="2018-10-03T16:39:02.918" v="77" actId="26606"/>
          <ac:spMkLst>
            <pc:docMk/>
            <pc:sldMk cId="1274986981" sldId="281"/>
            <ac:spMk id="20" creationId="{0700D48D-C9AA-4000-A912-29A4FEA98A9F}"/>
          </ac:spMkLst>
        </pc:spChg>
        <pc:picChg chg="add del mod">
          <ac:chgData name="Cindy Hollenberg" userId="8e3af8cc-4770-4638-8dfc-1550d36d3a97" providerId="ADAL" clId="{60A22AB3-3500-4A9E-A933-D5B39592E467}" dt="2018-10-03T16:31:57.808" v="59" actId="478"/>
          <ac:picMkLst>
            <pc:docMk/>
            <pc:sldMk cId="1274986981" sldId="281"/>
            <ac:picMk id="3" creationId="{8958E845-EE16-4AC6-A182-F110047D9ACD}"/>
          </ac:picMkLst>
        </pc:picChg>
        <pc:picChg chg="del">
          <ac:chgData name="Cindy Hollenberg" userId="8e3af8cc-4770-4638-8dfc-1550d36d3a97" providerId="ADAL" clId="{60A22AB3-3500-4A9E-A933-D5B39592E467}" dt="2018-10-03T16:30:44.319" v="55" actId="478"/>
          <ac:picMkLst>
            <pc:docMk/>
            <pc:sldMk cId="1274986981" sldId="281"/>
            <ac:picMk id="4" creationId="{7A674F64-2F76-421B-9033-11C27E389AAA}"/>
          </ac:picMkLst>
        </pc:picChg>
        <pc:picChg chg="add del mod ord">
          <ac:chgData name="Cindy Hollenberg" userId="8e3af8cc-4770-4638-8dfc-1550d36d3a97" providerId="ADAL" clId="{60A22AB3-3500-4A9E-A933-D5B39592E467}" dt="2018-10-03T16:39:12.753" v="78" actId="478"/>
          <ac:picMkLst>
            <pc:docMk/>
            <pc:sldMk cId="1274986981" sldId="281"/>
            <ac:picMk id="5" creationId="{635E5BA5-A812-405E-8931-19B2AE4B6653}"/>
          </ac:picMkLst>
        </pc:picChg>
        <pc:picChg chg="add del mod">
          <ac:chgData name="Cindy Hollenberg" userId="8e3af8cc-4770-4638-8dfc-1550d36d3a97" providerId="ADAL" clId="{60A22AB3-3500-4A9E-A933-D5B39592E467}" dt="2018-10-03T16:40:18.495" v="84" actId="478"/>
          <ac:picMkLst>
            <pc:docMk/>
            <pc:sldMk cId="1274986981" sldId="281"/>
            <ac:picMk id="6" creationId="{CD5632CB-41C1-4E5E-9D0B-B7D04AC2473C}"/>
          </ac:picMkLst>
        </pc:picChg>
        <pc:cxnChg chg="add">
          <ac:chgData name="Cindy Hollenberg" userId="8e3af8cc-4770-4638-8dfc-1550d36d3a97" providerId="ADAL" clId="{60A22AB3-3500-4A9E-A933-D5B39592E467}" dt="2018-10-03T16:39:02.918" v="77" actId="26606"/>
          <ac:cxnSpMkLst>
            <pc:docMk/>
            <pc:sldMk cId="1274986981" sldId="281"/>
            <ac:cxnSpMk id="22" creationId="{805E69BC-D844-4AB5-9E35-ED458EE29655}"/>
          </ac:cxnSpMkLst>
        </pc:cxnChg>
        <pc:cxnChg chg="add">
          <ac:chgData name="Cindy Hollenberg" userId="8e3af8cc-4770-4638-8dfc-1550d36d3a97" providerId="ADAL" clId="{60A22AB3-3500-4A9E-A933-D5B39592E467}" dt="2018-10-03T16:39:02.918" v="77" actId="26606"/>
          <ac:cxnSpMkLst>
            <pc:docMk/>
            <pc:sldMk cId="1274986981" sldId="281"/>
            <ac:cxnSpMk id="24" creationId="{4312C673-8179-457E-AD2A-D1FAE4CC961A}"/>
          </ac:cxnSpMkLst>
        </pc:cxnChg>
      </pc:sldChg>
      <pc:sldChg chg="addSp delSp modSp del">
        <pc:chgData name="Cindy Hollenberg" userId="8e3af8cc-4770-4638-8dfc-1550d36d3a97" providerId="ADAL" clId="{60A22AB3-3500-4A9E-A933-D5B39592E467}" dt="2018-10-03T16:44:30.277" v="128" actId="2696"/>
        <pc:sldMkLst>
          <pc:docMk/>
          <pc:sldMk cId="1745370255" sldId="282"/>
        </pc:sldMkLst>
        <pc:spChg chg="del mod">
          <ac:chgData name="Cindy Hollenberg" userId="8e3af8cc-4770-4638-8dfc-1550d36d3a97" providerId="ADAL" clId="{60A22AB3-3500-4A9E-A933-D5B39592E467}" dt="2018-10-03T16:35:42.057" v="70" actId="478"/>
          <ac:spMkLst>
            <pc:docMk/>
            <pc:sldMk cId="1745370255" sldId="282"/>
            <ac:spMk id="5" creationId="{7B69229E-0753-489E-8E02-2CF24927690C}"/>
          </ac:spMkLst>
        </pc:spChg>
        <pc:picChg chg="add del mod">
          <ac:chgData name="Cindy Hollenberg" userId="8e3af8cc-4770-4638-8dfc-1550d36d3a97" providerId="ADAL" clId="{60A22AB3-3500-4A9E-A933-D5B39592E467}" dt="2018-10-03T16:34:25.260" v="67" actId="478"/>
          <ac:picMkLst>
            <pc:docMk/>
            <pc:sldMk cId="1745370255" sldId="282"/>
            <ac:picMk id="6" creationId="{117F179D-4C9D-4A3D-B27F-1C8F496C3E17}"/>
          </ac:picMkLst>
        </pc:picChg>
        <pc:picChg chg="add mod">
          <ac:chgData name="Cindy Hollenberg" userId="8e3af8cc-4770-4638-8dfc-1550d36d3a97" providerId="ADAL" clId="{60A22AB3-3500-4A9E-A933-D5B39592E467}" dt="2018-10-03T16:35:49.091" v="71" actId="1076"/>
          <ac:picMkLst>
            <pc:docMk/>
            <pc:sldMk cId="1745370255" sldId="282"/>
            <ac:picMk id="7" creationId="{33481DD0-469E-4BD7-B664-AB5898F6700E}"/>
          </ac:picMkLst>
        </pc:picChg>
      </pc:sldChg>
      <pc:sldChg chg="del">
        <pc:chgData name="Cindy Hollenberg" userId="8e3af8cc-4770-4638-8dfc-1550d36d3a97" providerId="ADAL" clId="{60A22AB3-3500-4A9E-A933-D5B39592E467}" dt="2018-10-03T16:46:11.554" v="134" actId="2696"/>
        <pc:sldMkLst>
          <pc:docMk/>
          <pc:sldMk cId="606046410" sldId="283"/>
        </pc:sldMkLst>
      </pc:sldChg>
      <pc:sldChg chg="addSp delSp modSp">
        <pc:chgData name="Cindy Hollenberg" userId="8e3af8cc-4770-4638-8dfc-1550d36d3a97" providerId="ADAL" clId="{60A22AB3-3500-4A9E-A933-D5B39592E467}" dt="2018-10-03T16:47:37.009" v="141" actId="1076"/>
        <pc:sldMkLst>
          <pc:docMk/>
          <pc:sldMk cId="549519103" sldId="284"/>
        </pc:sldMkLst>
        <pc:spChg chg="mod">
          <ac:chgData name="Cindy Hollenberg" userId="8e3af8cc-4770-4638-8dfc-1550d36d3a97" providerId="ADAL" clId="{60A22AB3-3500-4A9E-A933-D5B39592E467}" dt="2018-10-03T16:47:37.009" v="141" actId="1076"/>
          <ac:spMkLst>
            <pc:docMk/>
            <pc:sldMk cId="549519103" sldId="284"/>
            <ac:spMk id="9" creationId="{0FCF0021-D098-435F-8C5B-1B4AF1E285A2}"/>
          </ac:spMkLst>
        </pc:spChg>
        <pc:picChg chg="add mod ord">
          <ac:chgData name="Cindy Hollenberg" userId="8e3af8cc-4770-4638-8dfc-1550d36d3a97" providerId="ADAL" clId="{60A22AB3-3500-4A9E-A933-D5B39592E467}" dt="2018-10-03T16:47:31.924" v="140" actId="167"/>
          <ac:picMkLst>
            <pc:docMk/>
            <pc:sldMk cId="549519103" sldId="284"/>
            <ac:picMk id="2" creationId="{E4171A9F-37B2-4A3E-8D60-895704F49202}"/>
          </ac:picMkLst>
        </pc:picChg>
        <pc:picChg chg="del">
          <ac:chgData name="Cindy Hollenberg" userId="8e3af8cc-4770-4638-8dfc-1550d36d3a97" providerId="ADAL" clId="{60A22AB3-3500-4A9E-A933-D5B39592E467}" dt="2018-10-03T16:47:00.176" v="135" actId="478"/>
          <ac:picMkLst>
            <pc:docMk/>
            <pc:sldMk cId="549519103" sldId="284"/>
            <ac:picMk id="5" creationId="{3F421F12-20DA-42B7-A24D-4B6D861F186B}"/>
          </ac:picMkLst>
        </pc:picChg>
      </pc:sldChg>
      <pc:sldChg chg="add">
        <pc:chgData name="Cindy Hollenberg" userId="8e3af8cc-4770-4638-8dfc-1550d36d3a97" providerId="ADAL" clId="{60A22AB3-3500-4A9E-A933-D5B39592E467}" dt="2018-10-03T16:36:50.077" v="72"/>
        <pc:sldMkLst>
          <pc:docMk/>
          <pc:sldMk cId="1240935368" sldId="285"/>
        </pc:sldMkLst>
      </pc:sldChg>
      <pc:sldChg chg="add del">
        <pc:chgData name="Cindy Hollenberg" userId="8e3af8cc-4770-4638-8dfc-1550d36d3a97" providerId="ADAL" clId="{60A22AB3-3500-4A9E-A933-D5B39592E467}" dt="2018-10-03T16:46:06.006" v="133" actId="2696"/>
        <pc:sldMkLst>
          <pc:docMk/>
          <pc:sldMk cId="1241375756" sldId="286"/>
        </pc:sldMkLst>
      </pc:sldChg>
      <pc:sldChg chg="modSp add">
        <pc:chgData name="Cindy Hollenberg" userId="8e3af8cc-4770-4638-8dfc-1550d36d3a97" providerId="ADAL" clId="{60A22AB3-3500-4A9E-A933-D5B39592E467}" dt="2018-10-03T16:45:55.304" v="132" actId="20577"/>
        <pc:sldMkLst>
          <pc:docMk/>
          <pc:sldMk cId="3714011670" sldId="287"/>
        </pc:sldMkLst>
        <pc:spChg chg="mod">
          <ac:chgData name="Cindy Hollenberg" userId="8e3af8cc-4770-4638-8dfc-1550d36d3a97" providerId="ADAL" clId="{60A22AB3-3500-4A9E-A933-D5B39592E467}" dt="2018-10-03T16:45:55.304" v="132" actId="20577"/>
          <ac:spMkLst>
            <pc:docMk/>
            <pc:sldMk cId="3714011670" sldId="287"/>
            <ac:spMk id="4" creationId="{659D7F83-A180-46DD-937C-9D922E310D13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5T14:40:29.147" idx="1">
    <p:pos x="10" y="10"/>
    <p:text>Shawn/Ted - discuss CIRA in general and how it functions (high level)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5T14:41:34.215" idx="2">
    <p:pos x="10" y="10"/>
    <p:text>Shawn/Ted - Discuss the various databases, what information can be found there and who uses them (for what)</p:text>
    <p:extLst>
      <p:ext uri="{C676402C-5697-4E1C-873F-D02D1690AC5C}">
        <p15:threadingInfo xmlns:p15="http://schemas.microsoft.com/office/powerpoint/2012/main" timeZoneBias="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3AA0A-EFC0-4FF5-B725-CB902654AF57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EDE05FC-D70E-42C1-B50C-584CFFD19A9E}">
      <dgm:prSet/>
      <dgm:spPr/>
      <dgm:t>
        <a:bodyPr/>
        <a:lstStyle/>
        <a:p>
          <a:r>
            <a:rPr lang="en-US"/>
            <a:t>Why are there different databases? What do they have in common?</a:t>
          </a:r>
        </a:p>
      </dgm:t>
    </dgm:pt>
    <dgm:pt modelId="{FF300AF0-3351-4B7D-AEA8-621327941B05}" type="parTrans" cxnId="{3BF8CC7D-156F-4075-BF86-3FB6F683DCE9}">
      <dgm:prSet/>
      <dgm:spPr/>
      <dgm:t>
        <a:bodyPr/>
        <a:lstStyle/>
        <a:p>
          <a:endParaRPr lang="en-US"/>
        </a:p>
      </dgm:t>
    </dgm:pt>
    <dgm:pt modelId="{F9E83FDB-0D15-41C6-92E3-6115DC56EE6C}" type="sibTrans" cxnId="{3BF8CC7D-156F-4075-BF86-3FB6F683DCE9}">
      <dgm:prSet/>
      <dgm:spPr/>
      <dgm:t>
        <a:bodyPr/>
        <a:lstStyle/>
        <a:p>
          <a:endParaRPr lang="en-US"/>
        </a:p>
      </dgm:t>
    </dgm:pt>
    <dgm:pt modelId="{332AF329-A48A-4EA7-A733-898B621D9027}">
      <dgm:prSet/>
      <dgm:spPr/>
      <dgm:t>
        <a:bodyPr/>
        <a:lstStyle/>
        <a:p>
          <a:r>
            <a:rPr lang="en-US"/>
            <a:t>What is the TSS?</a:t>
          </a:r>
        </a:p>
      </dgm:t>
    </dgm:pt>
    <dgm:pt modelId="{72C8B3EB-CB5A-4C8B-8EDB-3BE602D0D157}" type="parTrans" cxnId="{CE110760-85CE-496B-BE4E-AEDB2A06E0E7}">
      <dgm:prSet/>
      <dgm:spPr/>
      <dgm:t>
        <a:bodyPr/>
        <a:lstStyle/>
        <a:p>
          <a:endParaRPr lang="en-US"/>
        </a:p>
      </dgm:t>
    </dgm:pt>
    <dgm:pt modelId="{867964FD-A28D-44A5-8E9B-4A038C1DC079}" type="sibTrans" cxnId="{CE110760-85CE-496B-BE4E-AEDB2A06E0E7}">
      <dgm:prSet/>
      <dgm:spPr/>
      <dgm:t>
        <a:bodyPr/>
        <a:lstStyle/>
        <a:p>
          <a:endParaRPr lang="en-US"/>
        </a:p>
      </dgm:t>
    </dgm:pt>
    <dgm:pt modelId="{6B08BFA0-583F-4C3F-9C4E-A1070ECE8A06}">
      <dgm:prSet/>
      <dgm:spPr/>
      <dgm:t>
        <a:bodyPr/>
        <a:lstStyle/>
        <a:p>
          <a:r>
            <a:rPr lang="en-US"/>
            <a:t>Types of information – now and in the future</a:t>
          </a:r>
        </a:p>
      </dgm:t>
    </dgm:pt>
    <dgm:pt modelId="{14E36B80-8807-4A2F-8191-ACC86A0C903A}" type="parTrans" cxnId="{DAF7A0BA-8C9A-491B-BDE1-C7C05696C507}">
      <dgm:prSet/>
      <dgm:spPr/>
      <dgm:t>
        <a:bodyPr/>
        <a:lstStyle/>
        <a:p>
          <a:endParaRPr lang="en-US"/>
        </a:p>
      </dgm:t>
    </dgm:pt>
    <dgm:pt modelId="{EED156C7-D842-451A-AF29-C9D619E57D87}" type="sibTrans" cxnId="{DAF7A0BA-8C9A-491B-BDE1-C7C05696C507}">
      <dgm:prSet/>
      <dgm:spPr/>
      <dgm:t>
        <a:bodyPr/>
        <a:lstStyle/>
        <a:p>
          <a:endParaRPr lang="en-US"/>
        </a:p>
      </dgm:t>
    </dgm:pt>
    <dgm:pt modelId="{25730041-2D09-4F97-A498-25CDA376E525}">
      <dgm:prSet/>
      <dgm:spPr/>
      <dgm:t>
        <a:bodyPr/>
        <a:lstStyle/>
        <a:p>
          <a:r>
            <a:rPr lang="en-US"/>
            <a:t>Tool development – specifically designed for RH planners</a:t>
          </a:r>
        </a:p>
      </dgm:t>
    </dgm:pt>
    <dgm:pt modelId="{94A1C889-AACE-47A7-9AFA-5D62C4670347}" type="parTrans" cxnId="{D08681C7-A678-48B0-9A55-58F6E27107F3}">
      <dgm:prSet/>
      <dgm:spPr/>
      <dgm:t>
        <a:bodyPr/>
        <a:lstStyle/>
        <a:p>
          <a:endParaRPr lang="en-US"/>
        </a:p>
      </dgm:t>
    </dgm:pt>
    <dgm:pt modelId="{EDF3C912-702D-4EB0-A41E-97BC68FF4D3B}" type="sibTrans" cxnId="{D08681C7-A678-48B0-9A55-58F6E27107F3}">
      <dgm:prSet/>
      <dgm:spPr/>
      <dgm:t>
        <a:bodyPr/>
        <a:lstStyle/>
        <a:p>
          <a:endParaRPr lang="en-US"/>
        </a:p>
      </dgm:t>
    </dgm:pt>
    <dgm:pt modelId="{987EB16A-109B-45E5-A60D-791711FE1995}">
      <dgm:prSet/>
      <dgm:spPr/>
      <dgm:t>
        <a:bodyPr/>
        <a:lstStyle/>
        <a:p>
          <a:r>
            <a:rPr lang="en-US"/>
            <a:t>How do we get there? How do we use it?</a:t>
          </a:r>
        </a:p>
      </dgm:t>
    </dgm:pt>
    <dgm:pt modelId="{3ADE7859-62CD-4FEB-9317-07888020EC0B}" type="parTrans" cxnId="{84FC147A-B3FD-4EA3-AC44-9E38F2DE735C}">
      <dgm:prSet/>
      <dgm:spPr/>
      <dgm:t>
        <a:bodyPr/>
        <a:lstStyle/>
        <a:p>
          <a:endParaRPr lang="en-US"/>
        </a:p>
      </dgm:t>
    </dgm:pt>
    <dgm:pt modelId="{A3E0D4CF-644B-4B22-9ABE-539C4DB19F47}" type="sibTrans" cxnId="{84FC147A-B3FD-4EA3-AC44-9E38F2DE735C}">
      <dgm:prSet/>
      <dgm:spPr/>
      <dgm:t>
        <a:bodyPr/>
        <a:lstStyle/>
        <a:p>
          <a:endParaRPr lang="en-US"/>
        </a:p>
      </dgm:t>
    </dgm:pt>
    <dgm:pt modelId="{1E73AF97-C836-4D66-AC8A-1D70A56BEDA2}">
      <dgm:prSet/>
      <dgm:spPr/>
      <dgm:t>
        <a:bodyPr/>
        <a:lstStyle/>
        <a:p>
          <a:r>
            <a:rPr lang="en-US"/>
            <a:t>What tools have been developed so far?</a:t>
          </a:r>
        </a:p>
      </dgm:t>
    </dgm:pt>
    <dgm:pt modelId="{B53BA6C6-A5ED-42E5-8AE8-B0CE413A3BB9}" type="parTrans" cxnId="{A5998C6E-BB5F-40DF-B6A0-0BF6D496C997}">
      <dgm:prSet/>
      <dgm:spPr/>
      <dgm:t>
        <a:bodyPr/>
        <a:lstStyle/>
        <a:p>
          <a:endParaRPr lang="en-US"/>
        </a:p>
      </dgm:t>
    </dgm:pt>
    <dgm:pt modelId="{B59E3BB3-427F-40D4-91C6-0CB10612EAD1}" type="sibTrans" cxnId="{A5998C6E-BB5F-40DF-B6A0-0BF6D496C997}">
      <dgm:prSet/>
      <dgm:spPr/>
      <dgm:t>
        <a:bodyPr/>
        <a:lstStyle/>
        <a:p>
          <a:endParaRPr lang="en-US"/>
        </a:p>
      </dgm:t>
    </dgm:pt>
    <dgm:pt modelId="{3676ED9A-8D7A-4252-B007-4CE22A547C7F}">
      <dgm:prSet/>
      <dgm:spPr/>
      <dgm:t>
        <a:bodyPr/>
        <a:lstStyle/>
        <a:p>
          <a:r>
            <a:rPr lang="en-US"/>
            <a:t>What’s the plan for the future?</a:t>
          </a:r>
        </a:p>
      </dgm:t>
    </dgm:pt>
    <dgm:pt modelId="{62FDBF61-7FF1-4E50-BA10-E80A70257D43}" type="parTrans" cxnId="{DABA9342-4B88-4467-86C0-474F6251FF0E}">
      <dgm:prSet/>
      <dgm:spPr/>
      <dgm:t>
        <a:bodyPr/>
        <a:lstStyle/>
        <a:p>
          <a:endParaRPr lang="en-US"/>
        </a:p>
      </dgm:t>
    </dgm:pt>
    <dgm:pt modelId="{6C0A78C8-DEF4-45EF-A4CD-C547AA3BA84D}" type="sibTrans" cxnId="{DABA9342-4B88-4467-86C0-474F6251FF0E}">
      <dgm:prSet/>
      <dgm:spPr/>
      <dgm:t>
        <a:bodyPr/>
        <a:lstStyle/>
        <a:p>
          <a:endParaRPr lang="en-US"/>
        </a:p>
      </dgm:t>
    </dgm:pt>
    <dgm:pt modelId="{46A0B8BF-4920-4718-B8AC-929D912D4F94}">
      <dgm:prSet/>
      <dgm:spPr/>
      <dgm:t>
        <a:bodyPr/>
        <a:lstStyle/>
        <a:p>
          <a:r>
            <a:rPr lang="en-US"/>
            <a:t>What’s the best way to be kept in the loop?</a:t>
          </a:r>
        </a:p>
      </dgm:t>
    </dgm:pt>
    <dgm:pt modelId="{D0210B4F-92F2-4FC0-A55A-6579EA2AA975}" type="parTrans" cxnId="{6F126C83-4959-42B2-A6A6-07BB1AB777CA}">
      <dgm:prSet/>
      <dgm:spPr/>
      <dgm:t>
        <a:bodyPr/>
        <a:lstStyle/>
        <a:p>
          <a:endParaRPr lang="en-US"/>
        </a:p>
      </dgm:t>
    </dgm:pt>
    <dgm:pt modelId="{D48EA758-1713-4135-8154-55A01F042B3E}" type="sibTrans" cxnId="{6F126C83-4959-42B2-A6A6-07BB1AB777CA}">
      <dgm:prSet/>
      <dgm:spPr/>
      <dgm:t>
        <a:bodyPr/>
        <a:lstStyle/>
        <a:p>
          <a:endParaRPr lang="en-US"/>
        </a:p>
      </dgm:t>
    </dgm:pt>
    <dgm:pt modelId="{5F617A25-404A-4D3D-AEC4-A3FD683B841C}" type="pres">
      <dgm:prSet presAssocID="{CC43AA0A-EFC0-4FF5-B725-CB902654AF57}" presName="vert0" presStyleCnt="0">
        <dgm:presLayoutVars>
          <dgm:dir/>
          <dgm:animOne val="branch"/>
          <dgm:animLvl val="lvl"/>
        </dgm:presLayoutVars>
      </dgm:prSet>
      <dgm:spPr/>
    </dgm:pt>
    <dgm:pt modelId="{F94383A4-31DA-474E-A48B-213EEFAFF784}" type="pres">
      <dgm:prSet presAssocID="{5EDE05FC-D70E-42C1-B50C-584CFFD19A9E}" presName="thickLine" presStyleLbl="alignNode1" presStyleIdx="0" presStyleCnt="6"/>
      <dgm:spPr/>
    </dgm:pt>
    <dgm:pt modelId="{77032FC2-EE4D-4722-A7A3-C4CC8752200C}" type="pres">
      <dgm:prSet presAssocID="{5EDE05FC-D70E-42C1-B50C-584CFFD19A9E}" presName="horz1" presStyleCnt="0"/>
      <dgm:spPr/>
    </dgm:pt>
    <dgm:pt modelId="{4BD09CBB-78FF-47D3-B07C-09B92B090231}" type="pres">
      <dgm:prSet presAssocID="{5EDE05FC-D70E-42C1-B50C-584CFFD19A9E}" presName="tx1" presStyleLbl="revTx" presStyleIdx="0" presStyleCnt="8"/>
      <dgm:spPr/>
    </dgm:pt>
    <dgm:pt modelId="{2C416534-53A8-4FE0-9937-934B96B705B5}" type="pres">
      <dgm:prSet presAssocID="{5EDE05FC-D70E-42C1-B50C-584CFFD19A9E}" presName="vert1" presStyleCnt="0"/>
      <dgm:spPr/>
    </dgm:pt>
    <dgm:pt modelId="{36587EB5-CDA9-4C85-90E2-C9BE50BFF3E7}" type="pres">
      <dgm:prSet presAssocID="{332AF329-A48A-4EA7-A733-898B621D9027}" presName="thickLine" presStyleLbl="alignNode1" presStyleIdx="1" presStyleCnt="6"/>
      <dgm:spPr/>
    </dgm:pt>
    <dgm:pt modelId="{946D2F94-4AE6-44BF-B247-20D8291CCB27}" type="pres">
      <dgm:prSet presAssocID="{332AF329-A48A-4EA7-A733-898B621D9027}" presName="horz1" presStyleCnt="0"/>
      <dgm:spPr/>
    </dgm:pt>
    <dgm:pt modelId="{2F13ED2A-31B1-4F50-BA99-CAF4AFCC22FE}" type="pres">
      <dgm:prSet presAssocID="{332AF329-A48A-4EA7-A733-898B621D9027}" presName="tx1" presStyleLbl="revTx" presStyleIdx="1" presStyleCnt="8"/>
      <dgm:spPr/>
    </dgm:pt>
    <dgm:pt modelId="{04C32DB5-5851-4603-B111-1EBFD400C67F}" type="pres">
      <dgm:prSet presAssocID="{332AF329-A48A-4EA7-A733-898B621D9027}" presName="vert1" presStyleCnt="0"/>
      <dgm:spPr/>
    </dgm:pt>
    <dgm:pt modelId="{D9B305DD-751F-4533-9343-AB55062F1F73}" type="pres">
      <dgm:prSet presAssocID="{6B08BFA0-583F-4C3F-9C4E-A1070ECE8A06}" presName="vertSpace2a" presStyleCnt="0"/>
      <dgm:spPr/>
    </dgm:pt>
    <dgm:pt modelId="{8FA10946-4AF0-4F92-885F-C35DD36C3AFC}" type="pres">
      <dgm:prSet presAssocID="{6B08BFA0-583F-4C3F-9C4E-A1070ECE8A06}" presName="horz2" presStyleCnt="0"/>
      <dgm:spPr/>
    </dgm:pt>
    <dgm:pt modelId="{692F8174-1D75-4A9D-A2C4-79B2307FC8C0}" type="pres">
      <dgm:prSet presAssocID="{6B08BFA0-583F-4C3F-9C4E-A1070ECE8A06}" presName="horzSpace2" presStyleCnt="0"/>
      <dgm:spPr/>
    </dgm:pt>
    <dgm:pt modelId="{A607611E-945D-4361-9A82-8E7FA0CD29C8}" type="pres">
      <dgm:prSet presAssocID="{6B08BFA0-583F-4C3F-9C4E-A1070ECE8A06}" presName="tx2" presStyleLbl="revTx" presStyleIdx="2" presStyleCnt="8"/>
      <dgm:spPr/>
    </dgm:pt>
    <dgm:pt modelId="{A8600ED8-96A0-478B-B394-559F2C203158}" type="pres">
      <dgm:prSet presAssocID="{6B08BFA0-583F-4C3F-9C4E-A1070ECE8A06}" presName="vert2" presStyleCnt="0"/>
      <dgm:spPr/>
    </dgm:pt>
    <dgm:pt modelId="{BD4EFB6D-F328-4D71-A05C-9AF88CA1CDA3}" type="pres">
      <dgm:prSet presAssocID="{6B08BFA0-583F-4C3F-9C4E-A1070ECE8A06}" presName="thinLine2b" presStyleLbl="callout" presStyleIdx="0" presStyleCnt="2"/>
      <dgm:spPr/>
    </dgm:pt>
    <dgm:pt modelId="{C5409E26-2304-4EF6-A00C-FDDECED3DF42}" type="pres">
      <dgm:prSet presAssocID="{6B08BFA0-583F-4C3F-9C4E-A1070ECE8A06}" presName="vertSpace2b" presStyleCnt="0"/>
      <dgm:spPr/>
    </dgm:pt>
    <dgm:pt modelId="{00E9A2F3-C7FD-4C9C-87AC-52C7254C1513}" type="pres">
      <dgm:prSet presAssocID="{25730041-2D09-4F97-A498-25CDA376E525}" presName="horz2" presStyleCnt="0"/>
      <dgm:spPr/>
    </dgm:pt>
    <dgm:pt modelId="{831E45D2-E66A-4DB0-BAA4-F13158F67658}" type="pres">
      <dgm:prSet presAssocID="{25730041-2D09-4F97-A498-25CDA376E525}" presName="horzSpace2" presStyleCnt="0"/>
      <dgm:spPr/>
    </dgm:pt>
    <dgm:pt modelId="{629E9B0C-089D-4B68-AC2E-0A8CB2FEB988}" type="pres">
      <dgm:prSet presAssocID="{25730041-2D09-4F97-A498-25CDA376E525}" presName="tx2" presStyleLbl="revTx" presStyleIdx="3" presStyleCnt="8"/>
      <dgm:spPr/>
    </dgm:pt>
    <dgm:pt modelId="{520A2748-099A-432E-B75F-E605880902B8}" type="pres">
      <dgm:prSet presAssocID="{25730041-2D09-4F97-A498-25CDA376E525}" presName="vert2" presStyleCnt="0"/>
      <dgm:spPr/>
    </dgm:pt>
    <dgm:pt modelId="{6424095D-A747-460C-B095-214A0C1CCF66}" type="pres">
      <dgm:prSet presAssocID="{25730041-2D09-4F97-A498-25CDA376E525}" presName="thinLine2b" presStyleLbl="callout" presStyleIdx="1" presStyleCnt="2"/>
      <dgm:spPr/>
    </dgm:pt>
    <dgm:pt modelId="{F477F5E0-7C17-48E7-AD24-B55181A09341}" type="pres">
      <dgm:prSet presAssocID="{25730041-2D09-4F97-A498-25CDA376E525}" presName="vertSpace2b" presStyleCnt="0"/>
      <dgm:spPr/>
    </dgm:pt>
    <dgm:pt modelId="{81BACC63-96CE-4609-A88E-198DD9A4BE3E}" type="pres">
      <dgm:prSet presAssocID="{987EB16A-109B-45E5-A60D-791711FE1995}" presName="thickLine" presStyleLbl="alignNode1" presStyleIdx="2" presStyleCnt="6"/>
      <dgm:spPr/>
    </dgm:pt>
    <dgm:pt modelId="{3D008DEE-FACE-4779-86DB-00A9F7B10842}" type="pres">
      <dgm:prSet presAssocID="{987EB16A-109B-45E5-A60D-791711FE1995}" presName="horz1" presStyleCnt="0"/>
      <dgm:spPr/>
    </dgm:pt>
    <dgm:pt modelId="{F82D3FC0-A47A-4F97-9CB5-30F96F25A43D}" type="pres">
      <dgm:prSet presAssocID="{987EB16A-109B-45E5-A60D-791711FE1995}" presName="tx1" presStyleLbl="revTx" presStyleIdx="4" presStyleCnt="8"/>
      <dgm:spPr/>
    </dgm:pt>
    <dgm:pt modelId="{3FD111D7-FBBA-4A9D-9C4B-7F8010FBAF02}" type="pres">
      <dgm:prSet presAssocID="{987EB16A-109B-45E5-A60D-791711FE1995}" presName="vert1" presStyleCnt="0"/>
      <dgm:spPr/>
    </dgm:pt>
    <dgm:pt modelId="{F66DDC0C-8021-414B-9D29-DE59617E08D5}" type="pres">
      <dgm:prSet presAssocID="{1E73AF97-C836-4D66-AC8A-1D70A56BEDA2}" presName="thickLine" presStyleLbl="alignNode1" presStyleIdx="3" presStyleCnt="6"/>
      <dgm:spPr/>
    </dgm:pt>
    <dgm:pt modelId="{1CBA6DAF-6860-4BA3-92FE-0C3483D68CD5}" type="pres">
      <dgm:prSet presAssocID="{1E73AF97-C836-4D66-AC8A-1D70A56BEDA2}" presName="horz1" presStyleCnt="0"/>
      <dgm:spPr/>
    </dgm:pt>
    <dgm:pt modelId="{A08A6BE9-5355-47D3-AB1C-9B2446CE5D06}" type="pres">
      <dgm:prSet presAssocID="{1E73AF97-C836-4D66-AC8A-1D70A56BEDA2}" presName="tx1" presStyleLbl="revTx" presStyleIdx="5" presStyleCnt="8"/>
      <dgm:spPr/>
    </dgm:pt>
    <dgm:pt modelId="{948B2FB0-E636-4234-B251-8EBCF13BAE72}" type="pres">
      <dgm:prSet presAssocID="{1E73AF97-C836-4D66-AC8A-1D70A56BEDA2}" presName="vert1" presStyleCnt="0"/>
      <dgm:spPr/>
    </dgm:pt>
    <dgm:pt modelId="{EED6308A-FB22-4E51-9117-BDFD4CC7D697}" type="pres">
      <dgm:prSet presAssocID="{3676ED9A-8D7A-4252-B007-4CE22A547C7F}" presName="thickLine" presStyleLbl="alignNode1" presStyleIdx="4" presStyleCnt="6"/>
      <dgm:spPr/>
    </dgm:pt>
    <dgm:pt modelId="{0FB7B51A-9BB3-44F9-976F-FD15A077F923}" type="pres">
      <dgm:prSet presAssocID="{3676ED9A-8D7A-4252-B007-4CE22A547C7F}" presName="horz1" presStyleCnt="0"/>
      <dgm:spPr/>
    </dgm:pt>
    <dgm:pt modelId="{BBB18729-CADB-49A0-98E4-67B94639A782}" type="pres">
      <dgm:prSet presAssocID="{3676ED9A-8D7A-4252-B007-4CE22A547C7F}" presName="tx1" presStyleLbl="revTx" presStyleIdx="6" presStyleCnt="8"/>
      <dgm:spPr/>
    </dgm:pt>
    <dgm:pt modelId="{A37622B6-5D1D-4496-8B7F-C9CA4B66B6B6}" type="pres">
      <dgm:prSet presAssocID="{3676ED9A-8D7A-4252-B007-4CE22A547C7F}" presName="vert1" presStyleCnt="0"/>
      <dgm:spPr/>
    </dgm:pt>
    <dgm:pt modelId="{FD0D96D5-3A5B-4159-82D8-B203AD7319BB}" type="pres">
      <dgm:prSet presAssocID="{46A0B8BF-4920-4718-B8AC-929D912D4F94}" presName="thickLine" presStyleLbl="alignNode1" presStyleIdx="5" presStyleCnt="6"/>
      <dgm:spPr/>
    </dgm:pt>
    <dgm:pt modelId="{B2CF2510-74CA-42E2-A8D4-64CA958272CD}" type="pres">
      <dgm:prSet presAssocID="{46A0B8BF-4920-4718-B8AC-929D912D4F94}" presName="horz1" presStyleCnt="0"/>
      <dgm:spPr/>
    </dgm:pt>
    <dgm:pt modelId="{66B6F3C7-BDA4-4579-8D50-EBFCC962FA7A}" type="pres">
      <dgm:prSet presAssocID="{46A0B8BF-4920-4718-B8AC-929D912D4F94}" presName="tx1" presStyleLbl="revTx" presStyleIdx="7" presStyleCnt="8"/>
      <dgm:spPr/>
    </dgm:pt>
    <dgm:pt modelId="{B0550594-CC54-470B-883C-F0560B3D2A9D}" type="pres">
      <dgm:prSet presAssocID="{46A0B8BF-4920-4718-B8AC-929D912D4F94}" presName="vert1" presStyleCnt="0"/>
      <dgm:spPr/>
    </dgm:pt>
  </dgm:ptLst>
  <dgm:cxnLst>
    <dgm:cxn modelId="{81115A26-8559-4599-9EFD-098207390917}" type="presOf" srcId="{332AF329-A48A-4EA7-A733-898B621D9027}" destId="{2F13ED2A-31B1-4F50-BA99-CAF4AFCC22FE}" srcOrd="0" destOrd="0" presId="urn:microsoft.com/office/officeart/2008/layout/LinedList"/>
    <dgm:cxn modelId="{A5460939-E6AC-4E90-8270-93F8B323E6E9}" type="presOf" srcId="{987EB16A-109B-45E5-A60D-791711FE1995}" destId="{F82D3FC0-A47A-4F97-9CB5-30F96F25A43D}" srcOrd="0" destOrd="0" presId="urn:microsoft.com/office/officeart/2008/layout/LinedList"/>
    <dgm:cxn modelId="{2D9A2340-8E34-4AD8-A2BC-55D5029CD21E}" type="presOf" srcId="{25730041-2D09-4F97-A498-25CDA376E525}" destId="{629E9B0C-089D-4B68-AC2E-0A8CB2FEB988}" srcOrd="0" destOrd="0" presId="urn:microsoft.com/office/officeart/2008/layout/LinedList"/>
    <dgm:cxn modelId="{CE110760-85CE-496B-BE4E-AEDB2A06E0E7}" srcId="{CC43AA0A-EFC0-4FF5-B725-CB902654AF57}" destId="{332AF329-A48A-4EA7-A733-898B621D9027}" srcOrd="1" destOrd="0" parTransId="{72C8B3EB-CB5A-4C8B-8EDB-3BE602D0D157}" sibTransId="{867964FD-A28D-44A5-8E9B-4A038C1DC079}"/>
    <dgm:cxn modelId="{4E187F62-E03E-4C93-AC18-BC4A73D60D9D}" type="presOf" srcId="{CC43AA0A-EFC0-4FF5-B725-CB902654AF57}" destId="{5F617A25-404A-4D3D-AEC4-A3FD683B841C}" srcOrd="0" destOrd="0" presId="urn:microsoft.com/office/officeart/2008/layout/LinedList"/>
    <dgm:cxn modelId="{DABA9342-4B88-4467-86C0-474F6251FF0E}" srcId="{CC43AA0A-EFC0-4FF5-B725-CB902654AF57}" destId="{3676ED9A-8D7A-4252-B007-4CE22A547C7F}" srcOrd="4" destOrd="0" parTransId="{62FDBF61-7FF1-4E50-BA10-E80A70257D43}" sibTransId="{6C0A78C8-DEF4-45EF-A4CD-C547AA3BA84D}"/>
    <dgm:cxn modelId="{A5998C6E-BB5F-40DF-B6A0-0BF6D496C997}" srcId="{CC43AA0A-EFC0-4FF5-B725-CB902654AF57}" destId="{1E73AF97-C836-4D66-AC8A-1D70A56BEDA2}" srcOrd="3" destOrd="0" parTransId="{B53BA6C6-A5ED-42E5-8AE8-B0CE413A3BB9}" sibTransId="{B59E3BB3-427F-40D4-91C6-0CB10612EAD1}"/>
    <dgm:cxn modelId="{84FC147A-B3FD-4EA3-AC44-9E38F2DE735C}" srcId="{CC43AA0A-EFC0-4FF5-B725-CB902654AF57}" destId="{987EB16A-109B-45E5-A60D-791711FE1995}" srcOrd="2" destOrd="0" parTransId="{3ADE7859-62CD-4FEB-9317-07888020EC0B}" sibTransId="{A3E0D4CF-644B-4B22-9ABE-539C4DB19F47}"/>
    <dgm:cxn modelId="{3BF8CC7D-156F-4075-BF86-3FB6F683DCE9}" srcId="{CC43AA0A-EFC0-4FF5-B725-CB902654AF57}" destId="{5EDE05FC-D70E-42C1-B50C-584CFFD19A9E}" srcOrd="0" destOrd="0" parTransId="{FF300AF0-3351-4B7D-AEA8-621327941B05}" sibTransId="{F9E83FDB-0D15-41C6-92E3-6115DC56EE6C}"/>
    <dgm:cxn modelId="{6F126C83-4959-42B2-A6A6-07BB1AB777CA}" srcId="{CC43AA0A-EFC0-4FF5-B725-CB902654AF57}" destId="{46A0B8BF-4920-4718-B8AC-929D912D4F94}" srcOrd="5" destOrd="0" parTransId="{D0210B4F-92F2-4FC0-A55A-6579EA2AA975}" sibTransId="{D48EA758-1713-4135-8154-55A01F042B3E}"/>
    <dgm:cxn modelId="{E04FE987-B46E-42B0-B7F2-6A6D3F4B68ED}" type="presOf" srcId="{5EDE05FC-D70E-42C1-B50C-584CFFD19A9E}" destId="{4BD09CBB-78FF-47D3-B07C-09B92B090231}" srcOrd="0" destOrd="0" presId="urn:microsoft.com/office/officeart/2008/layout/LinedList"/>
    <dgm:cxn modelId="{67C2A6A1-8C48-4F72-B996-5641CAF6BEFC}" type="presOf" srcId="{6B08BFA0-583F-4C3F-9C4E-A1070ECE8A06}" destId="{A607611E-945D-4361-9A82-8E7FA0CD29C8}" srcOrd="0" destOrd="0" presId="urn:microsoft.com/office/officeart/2008/layout/LinedList"/>
    <dgm:cxn modelId="{DAF7A0BA-8C9A-491B-BDE1-C7C05696C507}" srcId="{332AF329-A48A-4EA7-A733-898B621D9027}" destId="{6B08BFA0-583F-4C3F-9C4E-A1070ECE8A06}" srcOrd="0" destOrd="0" parTransId="{14E36B80-8807-4A2F-8191-ACC86A0C903A}" sibTransId="{EED156C7-D842-451A-AF29-C9D619E57D87}"/>
    <dgm:cxn modelId="{30422FBB-4205-41B2-819C-5CACCAE8DBE4}" type="presOf" srcId="{3676ED9A-8D7A-4252-B007-4CE22A547C7F}" destId="{BBB18729-CADB-49A0-98E4-67B94639A782}" srcOrd="0" destOrd="0" presId="urn:microsoft.com/office/officeart/2008/layout/LinedList"/>
    <dgm:cxn modelId="{D08681C7-A678-48B0-9A55-58F6E27107F3}" srcId="{332AF329-A48A-4EA7-A733-898B621D9027}" destId="{25730041-2D09-4F97-A498-25CDA376E525}" srcOrd="1" destOrd="0" parTransId="{94A1C889-AACE-47A7-9AFA-5D62C4670347}" sibTransId="{EDF3C912-702D-4EB0-A41E-97BC68FF4D3B}"/>
    <dgm:cxn modelId="{88E14FCE-EDDB-49EC-BB8C-70891BB01BC3}" type="presOf" srcId="{1E73AF97-C836-4D66-AC8A-1D70A56BEDA2}" destId="{A08A6BE9-5355-47D3-AB1C-9B2446CE5D06}" srcOrd="0" destOrd="0" presId="urn:microsoft.com/office/officeart/2008/layout/LinedList"/>
    <dgm:cxn modelId="{49F6DFE0-7F72-4506-B5C7-669801CEB451}" type="presOf" srcId="{46A0B8BF-4920-4718-B8AC-929D912D4F94}" destId="{66B6F3C7-BDA4-4579-8D50-EBFCC962FA7A}" srcOrd="0" destOrd="0" presId="urn:microsoft.com/office/officeart/2008/layout/LinedList"/>
    <dgm:cxn modelId="{6F280810-78C9-4FAA-930A-F640F38FB025}" type="presParOf" srcId="{5F617A25-404A-4D3D-AEC4-A3FD683B841C}" destId="{F94383A4-31DA-474E-A48B-213EEFAFF784}" srcOrd="0" destOrd="0" presId="urn:microsoft.com/office/officeart/2008/layout/LinedList"/>
    <dgm:cxn modelId="{F727A6CF-2A63-497B-BE73-58C17873948A}" type="presParOf" srcId="{5F617A25-404A-4D3D-AEC4-A3FD683B841C}" destId="{77032FC2-EE4D-4722-A7A3-C4CC8752200C}" srcOrd="1" destOrd="0" presId="urn:microsoft.com/office/officeart/2008/layout/LinedList"/>
    <dgm:cxn modelId="{6AA53F79-7D3D-43E1-8F73-886F16E5C4ED}" type="presParOf" srcId="{77032FC2-EE4D-4722-A7A3-C4CC8752200C}" destId="{4BD09CBB-78FF-47D3-B07C-09B92B090231}" srcOrd="0" destOrd="0" presId="urn:microsoft.com/office/officeart/2008/layout/LinedList"/>
    <dgm:cxn modelId="{C0A1F540-CCA8-4D16-9529-3ED38B1A8C65}" type="presParOf" srcId="{77032FC2-EE4D-4722-A7A3-C4CC8752200C}" destId="{2C416534-53A8-4FE0-9937-934B96B705B5}" srcOrd="1" destOrd="0" presId="urn:microsoft.com/office/officeart/2008/layout/LinedList"/>
    <dgm:cxn modelId="{7B72FC3F-CF33-4C37-A059-DDA9B7D2CB2A}" type="presParOf" srcId="{5F617A25-404A-4D3D-AEC4-A3FD683B841C}" destId="{36587EB5-CDA9-4C85-90E2-C9BE50BFF3E7}" srcOrd="2" destOrd="0" presId="urn:microsoft.com/office/officeart/2008/layout/LinedList"/>
    <dgm:cxn modelId="{8E67BAA6-B521-4DC2-BEEE-F29393A283E1}" type="presParOf" srcId="{5F617A25-404A-4D3D-AEC4-A3FD683B841C}" destId="{946D2F94-4AE6-44BF-B247-20D8291CCB27}" srcOrd="3" destOrd="0" presId="urn:microsoft.com/office/officeart/2008/layout/LinedList"/>
    <dgm:cxn modelId="{670B0C52-8EBF-43D4-AF37-E3FB98A28E9E}" type="presParOf" srcId="{946D2F94-4AE6-44BF-B247-20D8291CCB27}" destId="{2F13ED2A-31B1-4F50-BA99-CAF4AFCC22FE}" srcOrd="0" destOrd="0" presId="urn:microsoft.com/office/officeart/2008/layout/LinedList"/>
    <dgm:cxn modelId="{78DC0DE2-D5A4-481E-896C-DBAFBA308DCD}" type="presParOf" srcId="{946D2F94-4AE6-44BF-B247-20D8291CCB27}" destId="{04C32DB5-5851-4603-B111-1EBFD400C67F}" srcOrd="1" destOrd="0" presId="urn:microsoft.com/office/officeart/2008/layout/LinedList"/>
    <dgm:cxn modelId="{CDEFDB77-50ED-44E7-95B4-FB739706BE11}" type="presParOf" srcId="{04C32DB5-5851-4603-B111-1EBFD400C67F}" destId="{D9B305DD-751F-4533-9343-AB55062F1F73}" srcOrd="0" destOrd="0" presId="urn:microsoft.com/office/officeart/2008/layout/LinedList"/>
    <dgm:cxn modelId="{6ABE7537-6C55-47BA-8338-3590DC6FD21C}" type="presParOf" srcId="{04C32DB5-5851-4603-B111-1EBFD400C67F}" destId="{8FA10946-4AF0-4F92-885F-C35DD36C3AFC}" srcOrd="1" destOrd="0" presId="urn:microsoft.com/office/officeart/2008/layout/LinedList"/>
    <dgm:cxn modelId="{94463AAA-ECF9-432A-8C31-180258B013BC}" type="presParOf" srcId="{8FA10946-4AF0-4F92-885F-C35DD36C3AFC}" destId="{692F8174-1D75-4A9D-A2C4-79B2307FC8C0}" srcOrd="0" destOrd="0" presId="urn:microsoft.com/office/officeart/2008/layout/LinedList"/>
    <dgm:cxn modelId="{4106A951-0067-4D54-9FA7-A26D137F0CA0}" type="presParOf" srcId="{8FA10946-4AF0-4F92-885F-C35DD36C3AFC}" destId="{A607611E-945D-4361-9A82-8E7FA0CD29C8}" srcOrd="1" destOrd="0" presId="urn:microsoft.com/office/officeart/2008/layout/LinedList"/>
    <dgm:cxn modelId="{FAB31396-692C-4E9B-8B3A-1C86E0ADD4FF}" type="presParOf" srcId="{8FA10946-4AF0-4F92-885F-C35DD36C3AFC}" destId="{A8600ED8-96A0-478B-B394-559F2C203158}" srcOrd="2" destOrd="0" presId="urn:microsoft.com/office/officeart/2008/layout/LinedList"/>
    <dgm:cxn modelId="{66CD97C6-FAF6-4301-9799-726C5B7A17BF}" type="presParOf" srcId="{04C32DB5-5851-4603-B111-1EBFD400C67F}" destId="{BD4EFB6D-F328-4D71-A05C-9AF88CA1CDA3}" srcOrd="2" destOrd="0" presId="urn:microsoft.com/office/officeart/2008/layout/LinedList"/>
    <dgm:cxn modelId="{DEDF7458-8F56-428C-BEA8-D4E4D9D870FE}" type="presParOf" srcId="{04C32DB5-5851-4603-B111-1EBFD400C67F}" destId="{C5409E26-2304-4EF6-A00C-FDDECED3DF42}" srcOrd="3" destOrd="0" presId="urn:microsoft.com/office/officeart/2008/layout/LinedList"/>
    <dgm:cxn modelId="{7F3D8EF1-4F59-45CC-93B8-5252E0985364}" type="presParOf" srcId="{04C32DB5-5851-4603-B111-1EBFD400C67F}" destId="{00E9A2F3-C7FD-4C9C-87AC-52C7254C1513}" srcOrd="4" destOrd="0" presId="urn:microsoft.com/office/officeart/2008/layout/LinedList"/>
    <dgm:cxn modelId="{8DF2BEE8-1290-4BA4-8898-851825EB78FF}" type="presParOf" srcId="{00E9A2F3-C7FD-4C9C-87AC-52C7254C1513}" destId="{831E45D2-E66A-4DB0-BAA4-F13158F67658}" srcOrd="0" destOrd="0" presId="urn:microsoft.com/office/officeart/2008/layout/LinedList"/>
    <dgm:cxn modelId="{CA50DB13-33B3-4E08-8418-CE594B317289}" type="presParOf" srcId="{00E9A2F3-C7FD-4C9C-87AC-52C7254C1513}" destId="{629E9B0C-089D-4B68-AC2E-0A8CB2FEB988}" srcOrd="1" destOrd="0" presId="urn:microsoft.com/office/officeart/2008/layout/LinedList"/>
    <dgm:cxn modelId="{462B9927-BA59-4D67-98FB-1B713D71E4CF}" type="presParOf" srcId="{00E9A2F3-C7FD-4C9C-87AC-52C7254C1513}" destId="{520A2748-099A-432E-B75F-E605880902B8}" srcOrd="2" destOrd="0" presId="urn:microsoft.com/office/officeart/2008/layout/LinedList"/>
    <dgm:cxn modelId="{8B854E4D-B304-43E6-B715-A92F5B376191}" type="presParOf" srcId="{04C32DB5-5851-4603-B111-1EBFD400C67F}" destId="{6424095D-A747-460C-B095-214A0C1CCF66}" srcOrd="5" destOrd="0" presId="urn:microsoft.com/office/officeart/2008/layout/LinedList"/>
    <dgm:cxn modelId="{67273E85-CDF8-4BAA-8599-5162195BF322}" type="presParOf" srcId="{04C32DB5-5851-4603-B111-1EBFD400C67F}" destId="{F477F5E0-7C17-48E7-AD24-B55181A09341}" srcOrd="6" destOrd="0" presId="urn:microsoft.com/office/officeart/2008/layout/LinedList"/>
    <dgm:cxn modelId="{9D2F3A16-E112-4688-B312-D229A27AF2ED}" type="presParOf" srcId="{5F617A25-404A-4D3D-AEC4-A3FD683B841C}" destId="{81BACC63-96CE-4609-A88E-198DD9A4BE3E}" srcOrd="4" destOrd="0" presId="urn:microsoft.com/office/officeart/2008/layout/LinedList"/>
    <dgm:cxn modelId="{ECADB63E-06FA-4C01-BB67-D4B89E3B74F6}" type="presParOf" srcId="{5F617A25-404A-4D3D-AEC4-A3FD683B841C}" destId="{3D008DEE-FACE-4779-86DB-00A9F7B10842}" srcOrd="5" destOrd="0" presId="urn:microsoft.com/office/officeart/2008/layout/LinedList"/>
    <dgm:cxn modelId="{910B9849-9CD3-4164-B1DA-5A04F0AED5FE}" type="presParOf" srcId="{3D008DEE-FACE-4779-86DB-00A9F7B10842}" destId="{F82D3FC0-A47A-4F97-9CB5-30F96F25A43D}" srcOrd="0" destOrd="0" presId="urn:microsoft.com/office/officeart/2008/layout/LinedList"/>
    <dgm:cxn modelId="{E676FD59-4B1D-499D-A742-77A3F0AB16C1}" type="presParOf" srcId="{3D008DEE-FACE-4779-86DB-00A9F7B10842}" destId="{3FD111D7-FBBA-4A9D-9C4B-7F8010FBAF02}" srcOrd="1" destOrd="0" presId="urn:microsoft.com/office/officeart/2008/layout/LinedList"/>
    <dgm:cxn modelId="{35529DEC-18E1-4616-A512-A1D45E836982}" type="presParOf" srcId="{5F617A25-404A-4D3D-AEC4-A3FD683B841C}" destId="{F66DDC0C-8021-414B-9D29-DE59617E08D5}" srcOrd="6" destOrd="0" presId="urn:microsoft.com/office/officeart/2008/layout/LinedList"/>
    <dgm:cxn modelId="{521BAB6C-02D7-43B4-A6D3-207111A0DC30}" type="presParOf" srcId="{5F617A25-404A-4D3D-AEC4-A3FD683B841C}" destId="{1CBA6DAF-6860-4BA3-92FE-0C3483D68CD5}" srcOrd="7" destOrd="0" presId="urn:microsoft.com/office/officeart/2008/layout/LinedList"/>
    <dgm:cxn modelId="{2CDFA778-DC98-4474-8694-CC74EA2779D5}" type="presParOf" srcId="{1CBA6DAF-6860-4BA3-92FE-0C3483D68CD5}" destId="{A08A6BE9-5355-47D3-AB1C-9B2446CE5D06}" srcOrd="0" destOrd="0" presId="urn:microsoft.com/office/officeart/2008/layout/LinedList"/>
    <dgm:cxn modelId="{A3BC1E1A-BEB4-4105-85AC-F8C87014CB43}" type="presParOf" srcId="{1CBA6DAF-6860-4BA3-92FE-0C3483D68CD5}" destId="{948B2FB0-E636-4234-B251-8EBCF13BAE72}" srcOrd="1" destOrd="0" presId="urn:microsoft.com/office/officeart/2008/layout/LinedList"/>
    <dgm:cxn modelId="{3CFE9F45-321B-4879-9474-BB9174F8DDDF}" type="presParOf" srcId="{5F617A25-404A-4D3D-AEC4-A3FD683B841C}" destId="{EED6308A-FB22-4E51-9117-BDFD4CC7D697}" srcOrd="8" destOrd="0" presId="urn:microsoft.com/office/officeart/2008/layout/LinedList"/>
    <dgm:cxn modelId="{22E07C16-790C-4173-97D1-B72C318F4F26}" type="presParOf" srcId="{5F617A25-404A-4D3D-AEC4-A3FD683B841C}" destId="{0FB7B51A-9BB3-44F9-976F-FD15A077F923}" srcOrd="9" destOrd="0" presId="urn:microsoft.com/office/officeart/2008/layout/LinedList"/>
    <dgm:cxn modelId="{498EB77D-7ED6-49C4-B121-C851936BD4D3}" type="presParOf" srcId="{0FB7B51A-9BB3-44F9-976F-FD15A077F923}" destId="{BBB18729-CADB-49A0-98E4-67B94639A782}" srcOrd="0" destOrd="0" presId="urn:microsoft.com/office/officeart/2008/layout/LinedList"/>
    <dgm:cxn modelId="{EA73614F-FE47-40DB-A9D5-32D0F8FDEBA1}" type="presParOf" srcId="{0FB7B51A-9BB3-44F9-976F-FD15A077F923}" destId="{A37622B6-5D1D-4496-8B7F-C9CA4B66B6B6}" srcOrd="1" destOrd="0" presId="urn:microsoft.com/office/officeart/2008/layout/LinedList"/>
    <dgm:cxn modelId="{C045555A-78F3-4563-877B-3DFC043586B0}" type="presParOf" srcId="{5F617A25-404A-4D3D-AEC4-A3FD683B841C}" destId="{FD0D96D5-3A5B-4159-82D8-B203AD7319BB}" srcOrd="10" destOrd="0" presId="urn:microsoft.com/office/officeart/2008/layout/LinedList"/>
    <dgm:cxn modelId="{F9D6A518-37E1-41FC-B8D1-5E5B4FD8CA1B}" type="presParOf" srcId="{5F617A25-404A-4D3D-AEC4-A3FD683B841C}" destId="{B2CF2510-74CA-42E2-A8D4-64CA958272CD}" srcOrd="11" destOrd="0" presId="urn:microsoft.com/office/officeart/2008/layout/LinedList"/>
    <dgm:cxn modelId="{015B594F-BAB1-4B5D-9A26-67BEE9579C51}" type="presParOf" srcId="{B2CF2510-74CA-42E2-A8D4-64CA958272CD}" destId="{66B6F3C7-BDA4-4579-8D50-EBFCC962FA7A}" srcOrd="0" destOrd="0" presId="urn:microsoft.com/office/officeart/2008/layout/LinedList"/>
    <dgm:cxn modelId="{1CA36A5A-3E33-4B98-B1B9-C691C0A4B202}" type="presParOf" srcId="{B2CF2510-74CA-42E2-A8D4-64CA958272CD}" destId="{B0550594-CC54-470B-883C-F0560B3D2A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1359A-48DA-42A0-B542-EDA67069AE95}" type="doc">
      <dgm:prSet loTypeId="urn:microsoft.com/office/officeart/2005/8/layout/cycle4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672188-8C57-4975-BE79-D2C9017936EE}">
      <dgm:prSet phldrT="[Text]"/>
      <dgm:spPr/>
      <dgm:t>
        <a:bodyPr/>
        <a:lstStyle/>
        <a:p>
          <a:r>
            <a:rPr lang="en-US" dirty="0"/>
            <a:t>Database</a:t>
          </a:r>
        </a:p>
        <a:p>
          <a:endParaRPr lang="en-US" dirty="0"/>
        </a:p>
      </dgm:t>
    </dgm:pt>
    <dgm:pt modelId="{C969260D-11F1-44CA-8398-28567C10EDFC}" type="parTrans" cxnId="{EEC55C0C-D11D-4CA4-AB4E-29A8A36CA145}">
      <dgm:prSet/>
      <dgm:spPr/>
      <dgm:t>
        <a:bodyPr/>
        <a:lstStyle/>
        <a:p>
          <a:endParaRPr lang="en-US"/>
        </a:p>
      </dgm:t>
    </dgm:pt>
    <dgm:pt modelId="{7B35E693-7B6A-4F65-86C3-7F6201649B9D}" type="sibTrans" cxnId="{EEC55C0C-D11D-4CA4-AB4E-29A8A36CA145}">
      <dgm:prSet/>
      <dgm:spPr/>
      <dgm:t>
        <a:bodyPr/>
        <a:lstStyle/>
        <a:p>
          <a:endParaRPr lang="en-US"/>
        </a:p>
      </dgm:t>
    </dgm:pt>
    <dgm:pt modelId="{F56FAEC3-32A8-4422-B97C-BD9ACA8C70AF}">
      <dgm:prSet phldrT="[Text]"/>
      <dgm:spPr/>
      <dgm:t>
        <a:bodyPr/>
        <a:lstStyle/>
        <a:p>
          <a:r>
            <a:rPr lang="en-US" dirty="0"/>
            <a:t>Web </a:t>
          </a:r>
        </a:p>
        <a:p>
          <a:endParaRPr lang="en-US" dirty="0"/>
        </a:p>
      </dgm:t>
    </dgm:pt>
    <dgm:pt modelId="{9D46C9EA-9C5D-4A2F-A86A-FA58C2DC0D0A}" type="parTrans" cxnId="{970D7D9E-54DC-464F-A93B-4609A5F93C90}">
      <dgm:prSet/>
      <dgm:spPr/>
      <dgm:t>
        <a:bodyPr/>
        <a:lstStyle/>
        <a:p>
          <a:endParaRPr lang="en-US"/>
        </a:p>
      </dgm:t>
    </dgm:pt>
    <dgm:pt modelId="{F31CBC9D-D1AC-4999-BC42-C77A85C3DA4C}" type="sibTrans" cxnId="{970D7D9E-54DC-464F-A93B-4609A5F93C90}">
      <dgm:prSet/>
      <dgm:spPr/>
      <dgm:t>
        <a:bodyPr/>
        <a:lstStyle/>
        <a:p>
          <a:endParaRPr lang="en-US"/>
        </a:p>
      </dgm:t>
    </dgm:pt>
    <dgm:pt modelId="{33E7AA3B-7B39-4629-93AD-A8877B2033B3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Software</a:t>
          </a:r>
        </a:p>
      </dgm:t>
    </dgm:pt>
    <dgm:pt modelId="{33FB296C-AA27-4374-AD55-EE462CCA3A93}" type="parTrans" cxnId="{1B7E3792-3801-4BAA-9146-B7E178523425}">
      <dgm:prSet/>
      <dgm:spPr/>
      <dgm:t>
        <a:bodyPr/>
        <a:lstStyle/>
        <a:p>
          <a:endParaRPr lang="en-US"/>
        </a:p>
      </dgm:t>
    </dgm:pt>
    <dgm:pt modelId="{F3CA33F6-58A6-4D13-ABA4-D09F45B9FFAB}" type="sibTrans" cxnId="{1B7E3792-3801-4BAA-9146-B7E178523425}">
      <dgm:prSet/>
      <dgm:spPr/>
      <dgm:t>
        <a:bodyPr/>
        <a:lstStyle/>
        <a:p>
          <a:endParaRPr lang="en-US"/>
        </a:p>
      </dgm:t>
    </dgm:pt>
    <dgm:pt modelId="{8F5B6617-A309-4DCA-96B1-C0875015E8AD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Hardware</a:t>
          </a:r>
        </a:p>
      </dgm:t>
    </dgm:pt>
    <dgm:pt modelId="{53568360-289D-48C0-B194-E0F436581B48}" type="parTrans" cxnId="{D95B623B-379F-46B8-9F72-5341106E9A25}">
      <dgm:prSet/>
      <dgm:spPr/>
      <dgm:t>
        <a:bodyPr/>
        <a:lstStyle/>
        <a:p>
          <a:endParaRPr lang="en-US"/>
        </a:p>
      </dgm:t>
    </dgm:pt>
    <dgm:pt modelId="{FAA7A438-7288-471D-9452-D1721A75819B}" type="sibTrans" cxnId="{D95B623B-379F-46B8-9F72-5341106E9A25}">
      <dgm:prSet/>
      <dgm:spPr/>
      <dgm:t>
        <a:bodyPr/>
        <a:lstStyle/>
        <a:p>
          <a:endParaRPr lang="en-US"/>
        </a:p>
      </dgm:t>
    </dgm:pt>
    <dgm:pt modelId="{8CE79FDE-CCC6-487D-988A-23622385308E}" type="pres">
      <dgm:prSet presAssocID="{48A1359A-48DA-42A0-B542-EDA67069AE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DD0C3F5-D3E6-4DBC-96CD-406A57CD04B8}" type="pres">
      <dgm:prSet presAssocID="{48A1359A-48DA-42A0-B542-EDA67069AE95}" presName="children" presStyleCnt="0"/>
      <dgm:spPr/>
    </dgm:pt>
    <dgm:pt modelId="{731641C0-EE58-427F-B802-F1B55930B9ED}" type="pres">
      <dgm:prSet presAssocID="{48A1359A-48DA-42A0-B542-EDA67069AE95}" presName="childPlaceholder" presStyleCnt="0"/>
      <dgm:spPr/>
    </dgm:pt>
    <dgm:pt modelId="{0190CDB4-EE06-4AAE-896B-173D5AFE9CFC}" type="pres">
      <dgm:prSet presAssocID="{48A1359A-48DA-42A0-B542-EDA67069AE95}" presName="circle" presStyleCnt="0"/>
      <dgm:spPr/>
    </dgm:pt>
    <dgm:pt modelId="{3F65253D-D2B1-4537-828D-181AE99E786F}" type="pres">
      <dgm:prSet presAssocID="{48A1359A-48DA-42A0-B542-EDA67069AE95}" presName="quadrant1" presStyleLbl="node1" presStyleIdx="0" presStyleCnt="4" custScaleX="82338" custScaleY="82338" custLinFactNeighborX="8248" custLinFactNeighborY="8248">
        <dgm:presLayoutVars>
          <dgm:chMax val="1"/>
          <dgm:bulletEnabled val="1"/>
        </dgm:presLayoutVars>
      </dgm:prSet>
      <dgm:spPr/>
    </dgm:pt>
    <dgm:pt modelId="{324B2030-8425-422C-876D-DE81C6B204B1}" type="pres">
      <dgm:prSet presAssocID="{48A1359A-48DA-42A0-B542-EDA67069AE95}" presName="quadrant2" presStyleLbl="node1" presStyleIdx="1" presStyleCnt="4" custScaleX="82338" custScaleY="82338" custLinFactNeighborX="-8391" custLinFactNeighborY="8248">
        <dgm:presLayoutVars>
          <dgm:chMax val="1"/>
          <dgm:bulletEnabled val="1"/>
        </dgm:presLayoutVars>
      </dgm:prSet>
      <dgm:spPr/>
    </dgm:pt>
    <dgm:pt modelId="{7DFFF783-CD56-4102-AA13-4F7006CC64D3}" type="pres">
      <dgm:prSet presAssocID="{48A1359A-48DA-42A0-B542-EDA67069AE95}" presName="quadrant3" presStyleLbl="node1" presStyleIdx="2" presStyleCnt="4" custScaleX="82338" custScaleY="82338" custLinFactNeighborX="-8391" custLinFactNeighborY="-8391">
        <dgm:presLayoutVars>
          <dgm:chMax val="1"/>
          <dgm:bulletEnabled val="1"/>
        </dgm:presLayoutVars>
      </dgm:prSet>
      <dgm:spPr/>
    </dgm:pt>
    <dgm:pt modelId="{5444C482-4885-4FE4-8721-A75C9D5124DE}" type="pres">
      <dgm:prSet presAssocID="{48A1359A-48DA-42A0-B542-EDA67069AE95}" presName="quadrant4" presStyleLbl="node1" presStyleIdx="3" presStyleCnt="4" custScaleX="82338" custScaleY="82338" custLinFactNeighborX="8248" custLinFactNeighborY="-8391">
        <dgm:presLayoutVars>
          <dgm:chMax val="1"/>
          <dgm:bulletEnabled val="1"/>
        </dgm:presLayoutVars>
      </dgm:prSet>
      <dgm:spPr/>
    </dgm:pt>
    <dgm:pt modelId="{5298F2B1-5BA8-422B-BF21-FDB6B6341164}" type="pres">
      <dgm:prSet presAssocID="{48A1359A-48DA-42A0-B542-EDA67069AE95}" presName="quadrantPlaceholder" presStyleCnt="0"/>
      <dgm:spPr/>
    </dgm:pt>
    <dgm:pt modelId="{3732C8AF-8A03-4F4E-A217-673ED900F932}" type="pres">
      <dgm:prSet presAssocID="{48A1359A-48DA-42A0-B542-EDA67069AE95}" presName="center1" presStyleLbl="fgShp" presStyleIdx="0" presStyleCnt="2"/>
      <dgm:spPr/>
    </dgm:pt>
    <dgm:pt modelId="{5BCE7966-287D-4BD6-94A4-4C89E41E5792}" type="pres">
      <dgm:prSet presAssocID="{48A1359A-48DA-42A0-B542-EDA67069AE95}" presName="center2" presStyleLbl="fgShp" presStyleIdx="1" presStyleCnt="2"/>
      <dgm:spPr/>
    </dgm:pt>
  </dgm:ptLst>
  <dgm:cxnLst>
    <dgm:cxn modelId="{EEC55C0C-D11D-4CA4-AB4E-29A8A36CA145}" srcId="{48A1359A-48DA-42A0-B542-EDA67069AE95}" destId="{16672188-8C57-4975-BE79-D2C9017936EE}" srcOrd="0" destOrd="0" parTransId="{C969260D-11F1-44CA-8398-28567C10EDFC}" sibTransId="{7B35E693-7B6A-4F65-86C3-7F6201649B9D}"/>
    <dgm:cxn modelId="{D95B623B-379F-46B8-9F72-5341106E9A25}" srcId="{48A1359A-48DA-42A0-B542-EDA67069AE95}" destId="{8F5B6617-A309-4DCA-96B1-C0875015E8AD}" srcOrd="3" destOrd="0" parTransId="{53568360-289D-48C0-B194-E0F436581B48}" sibTransId="{FAA7A438-7288-471D-9452-D1721A75819B}"/>
    <dgm:cxn modelId="{1B7E3792-3801-4BAA-9146-B7E178523425}" srcId="{48A1359A-48DA-42A0-B542-EDA67069AE95}" destId="{33E7AA3B-7B39-4629-93AD-A8877B2033B3}" srcOrd="2" destOrd="0" parTransId="{33FB296C-AA27-4374-AD55-EE462CCA3A93}" sibTransId="{F3CA33F6-58A6-4D13-ABA4-D09F45B9FFAB}"/>
    <dgm:cxn modelId="{970D7D9E-54DC-464F-A93B-4609A5F93C90}" srcId="{48A1359A-48DA-42A0-B542-EDA67069AE95}" destId="{F56FAEC3-32A8-4422-B97C-BD9ACA8C70AF}" srcOrd="1" destOrd="0" parTransId="{9D46C9EA-9C5D-4A2F-A86A-FA58C2DC0D0A}" sibTransId="{F31CBC9D-D1AC-4999-BC42-C77A85C3DA4C}"/>
    <dgm:cxn modelId="{49C578A9-E7F6-476F-B8C2-5214EF3123D3}" type="presOf" srcId="{48A1359A-48DA-42A0-B542-EDA67069AE95}" destId="{8CE79FDE-CCC6-487D-988A-23622385308E}" srcOrd="0" destOrd="0" presId="urn:microsoft.com/office/officeart/2005/8/layout/cycle4"/>
    <dgm:cxn modelId="{AB0D41BC-D676-49C5-B629-C4C485AE2B56}" type="presOf" srcId="{8F5B6617-A309-4DCA-96B1-C0875015E8AD}" destId="{5444C482-4885-4FE4-8721-A75C9D5124DE}" srcOrd="0" destOrd="0" presId="urn:microsoft.com/office/officeart/2005/8/layout/cycle4"/>
    <dgm:cxn modelId="{6CCE00E7-0D3E-4F72-AF13-062C7ED9AF32}" type="presOf" srcId="{33E7AA3B-7B39-4629-93AD-A8877B2033B3}" destId="{7DFFF783-CD56-4102-AA13-4F7006CC64D3}" srcOrd="0" destOrd="0" presId="urn:microsoft.com/office/officeart/2005/8/layout/cycle4"/>
    <dgm:cxn modelId="{926B41F1-9F5A-4923-B94C-59E1430DCF33}" type="presOf" srcId="{F56FAEC3-32A8-4422-B97C-BD9ACA8C70AF}" destId="{324B2030-8425-422C-876D-DE81C6B204B1}" srcOrd="0" destOrd="0" presId="urn:microsoft.com/office/officeart/2005/8/layout/cycle4"/>
    <dgm:cxn modelId="{8C57E8F8-F0B7-4357-B251-0F0501D6B5C5}" type="presOf" srcId="{16672188-8C57-4975-BE79-D2C9017936EE}" destId="{3F65253D-D2B1-4537-828D-181AE99E786F}" srcOrd="0" destOrd="0" presId="urn:microsoft.com/office/officeart/2005/8/layout/cycle4"/>
    <dgm:cxn modelId="{04C066DA-67C5-4FFA-A434-6E44717B896B}" type="presParOf" srcId="{8CE79FDE-CCC6-487D-988A-23622385308E}" destId="{9DD0C3F5-D3E6-4DBC-96CD-406A57CD04B8}" srcOrd="0" destOrd="0" presId="urn:microsoft.com/office/officeart/2005/8/layout/cycle4"/>
    <dgm:cxn modelId="{FBEC7621-32E1-4FF0-BE47-76D23FF1D7DE}" type="presParOf" srcId="{9DD0C3F5-D3E6-4DBC-96CD-406A57CD04B8}" destId="{731641C0-EE58-427F-B802-F1B55930B9ED}" srcOrd="0" destOrd="0" presId="urn:microsoft.com/office/officeart/2005/8/layout/cycle4"/>
    <dgm:cxn modelId="{6D351D69-E68F-48D4-9DE3-1346EB5D247C}" type="presParOf" srcId="{8CE79FDE-CCC6-487D-988A-23622385308E}" destId="{0190CDB4-EE06-4AAE-896B-173D5AFE9CFC}" srcOrd="1" destOrd="0" presId="urn:microsoft.com/office/officeart/2005/8/layout/cycle4"/>
    <dgm:cxn modelId="{B69535D4-26E1-4F79-9E18-1B2613D0476B}" type="presParOf" srcId="{0190CDB4-EE06-4AAE-896B-173D5AFE9CFC}" destId="{3F65253D-D2B1-4537-828D-181AE99E786F}" srcOrd="0" destOrd="0" presId="urn:microsoft.com/office/officeart/2005/8/layout/cycle4"/>
    <dgm:cxn modelId="{C59F1B75-DC66-457D-B177-850EFA08A5E0}" type="presParOf" srcId="{0190CDB4-EE06-4AAE-896B-173D5AFE9CFC}" destId="{324B2030-8425-422C-876D-DE81C6B204B1}" srcOrd="1" destOrd="0" presId="urn:microsoft.com/office/officeart/2005/8/layout/cycle4"/>
    <dgm:cxn modelId="{6FDB3874-41E8-4645-AA17-603CDBD3A2CB}" type="presParOf" srcId="{0190CDB4-EE06-4AAE-896B-173D5AFE9CFC}" destId="{7DFFF783-CD56-4102-AA13-4F7006CC64D3}" srcOrd="2" destOrd="0" presId="urn:microsoft.com/office/officeart/2005/8/layout/cycle4"/>
    <dgm:cxn modelId="{453B54E8-2B72-496C-A2F8-0819DAD7ABD1}" type="presParOf" srcId="{0190CDB4-EE06-4AAE-896B-173D5AFE9CFC}" destId="{5444C482-4885-4FE4-8721-A75C9D5124DE}" srcOrd="3" destOrd="0" presId="urn:microsoft.com/office/officeart/2005/8/layout/cycle4"/>
    <dgm:cxn modelId="{C800D8CF-CAB0-4F6D-8B79-CB2C0AB7656C}" type="presParOf" srcId="{0190CDB4-EE06-4AAE-896B-173D5AFE9CFC}" destId="{5298F2B1-5BA8-422B-BF21-FDB6B6341164}" srcOrd="4" destOrd="0" presId="urn:microsoft.com/office/officeart/2005/8/layout/cycle4"/>
    <dgm:cxn modelId="{03082707-7460-44B9-A3E4-EE6DDCB16021}" type="presParOf" srcId="{8CE79FDE-CCC6-487D-988A-23622385308E}" destId="{3732C8AF-8A03-4F4E-A217-673ED900F932}" srcOrd="2" destOrd="0" presId="urn:microsoft.com/office/officeart/2005/8/layout/cycle4"/>
    <dgm:cxn modelId="{5D6C2061-6B07-48B1-8323-5CC5631490D1}" type="presParOf" srcId="{8CE79FDE-CCC6-487D-988A-23622385308E}" destId="{5BCE7966-287D-4BD6-94A4-4C89E41E57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A1359A-48DA-42A0-B542-EDA67069AE95}" type="doc">
      <dgm:prSet loTypeId="urn:microsoft.com/office/officeart/2005/8/layout/cycle4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672188-8C57-4975-BE79-D2C9017936EE}">
      <dgm:prSet phldrT="[Text]"/>
      <dgm:spPr/>
      <dgm:t>
        <a:bodyPr/>
        <a:lstStyle/>
        <a:p>
          <a:r>
            <a:rPr lang="en-US"/>
            <a:t>Databases</a:t>
          </a:r>
        </a:p>
        <a:p>
          <a:endParaRPr lang="en-US" dirty="0"/>
        </a:p>
      </dgm:t>
    </dgm:pt>
    <dgm:pt modelId="{C969260D-11F1-44CA-8398-28567C10EDFC}" type="parTrans" cxnId="{EEC55C0C-D11D-4CA4-AB4E-29A8A36CA145}">
      <dgm:prSet/>
      <dgm:spPr/>
      <dgm:t>
        <a:bodyPr/>
        <a:lstStyle/>
        <a:p>
          <a:endParaRPr lang="en-US"/>
        </a:p>
      </dgm:t>
    </dgm:pt>
    <dgm:pt modelId="{7B35E693-7B6A-4F65-86C3-7F6201649B9D}" type="sibTrans" cxnId="{EEC55C0C-D11D-4CA4-AB4E-29A8A36CA145}">
      <dgm:prSet/>
      <dgm:spPr/>
      <dgm:t>
        <a:bodyPr/>
        <a:lstStyle/>
        <a:p>
          <a:endParaRPr lang="en-US"/>
        </a:p>
      </dgm:t>
    </dgm:pt>
    <dgm:pt modelId="{F56FAEC3-32A8-4422-B97C-BD9ACA8C70AF}">
      <dgm:prSet phldrT="[Text]"/>
      <dgm:spPr/>
      <dgm:t>
        <a:bodyPr/>
        <a:lstStyle/>
        <a:p>
          <a:r>
            <a:rPr lang="en-US" dirty="0"/>
            <a:t>Web</a:t>
          </a:r>
        </a:p>
        <a:p>
          <a:endParaRPr lang="en-US" dirty="0"/>
        </a:p>
      </dgm:t>
    </dgm:pt>
    <dgm:pt modelId="{9D46C9EA-9C5D-4A2F-A86A-FA58C2DC0D0A}" type="parTrans" cxnId="{970D7D9E-54DC-464F-A93B-4609A5F93C90}">
      <dgm:prSet/>
      <dgm:spPr/>
      <dgm:t>
        <a:bodyPr/>
        <a:lstStyle/>
        <a:p>
          <a:endParaRPr lang="en-US"/>
        </a:p>
      </dgm:t>
    </dgm:pt>
    <dgm:pt modelId="{F31CBC9D-D1AC-4999-BC42-C77A85C3DA4C}" type="sibTrans" cxnId="{970D7D9E-54DC-464F-A93B-4609A5F93C90}">
      <dgm:prSet/>
      <dgm:spPr/>
      <dgm:t>
        <a:bodyPr/>
        <a:lstStyle/>
        <a:p>
          <a:endParaRPr lang="en-US"/>
        </a:p>
      </dgm:t>
    </dgm:pt>
    <dgm:pt modelId="{33E7AA3B-7B39-4629-93AD-A8877B2033B3}">
      <dgm:prSet phldrT="[Text]"/>
      <dgm:spPr/>
      <dgm:t>
        <a:bodyPr/>
        <a:lstStyle/>
        <a:p>
          <a:endParaRPr lang="en-US"/>
        </a:p>
        <a:p>
          <a:r>
            <a:rPr lang="en-US"/>
            <a:t>Software</a:t>
          </a:r>
          <a:endParaRPr lang="en-US" dirty="0"/>
        </a:p>
      </dgm:t>
    </dgm:pt>
    <dgm:pt modelId="{33FB296C-AA27-4374-AD55-EE462CCA3A93}" type="parTrans" cxnId="{1B7E3792-3801-4BAA-9146-B7E178523425}">
      <dgm:prSet/>
      <dgm:spPr/>
      <dgm:t>
        <a:bodyPr/>
        <a:lstStyle/>
        <a:p>
          <a:endParaRPr lang="en-US"/>
        </a:p>
      </dgm:t>
    </dgm:pt>
    <dgm:pt modelId="{F3CA33F6-58A6-4D13-ABA4-D09F45B9FFAB}" type="sibTrans" cxnId="{1B7E3792-3801-4BAA-9146-B7E178523425}">
      <dgm:prSet/>
      <dgm:spPr/>
      <dgm:t>
        <a:bodyPr/>
        <a:lstStyle/>
        <a:p>
          <a:endParaRPr lang="en-US"/>
        </a:p>
      </dgm:t>
    </dgm:pt>
    <dgm:pt modelId="{8F5B6617-A309-4DCA-96B1-C0875015E8AD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Hardware</a:t>
          </a:r>
        </a:p>
      </dgm:t>
    </dgm:pt>
    <dgm:pt modelId="{53568360-289D-48C0-B194-E0F436581B48}" type="parTrans" cxnId="{D95B623B-379F-46B8-9F72-5341106E9A25}">
      <dgm:prSet/>
      <dgm:spPr/>
      <dgm:t>
        <a:bodyPr/>
        <a:lstStyle/>
        <a:p>
          <a:endParaRPr lang="en-US"/>
        </a:p>
      </dgm:t>
    </dgm:pt>
    <dgm:pt modelId="{FAA7A438-7288-471D-9452-D1721A75819B}" type="sibTrans" cxnId="{D95B623B-379F-46B8-9F72-5341106E9A25}">
      <dgm:prSet/>
      <dgm:spPr/>
      <dgm:t>
        <a:bodyPr/>
        <a:lstStyle/>
        <a:p>
          <a:endParaRPr lang="en-US"/>
        </a:p>
      </dgm:t>
    </dgm:pt>
    <dgm:pt modelId="{8CE79FDE-CCC6-487D-988A-23622385308E}" type="pres">
      <dgm:prSet presAssocID="{48A1359A-48DA-42A0-B542-EDA67069AE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DD0C3F5-D3E6-4DBC-96CD-406A57CD04B8}" type="pres">
      <dgm:prSet presAssocID="{48A1359A-48DA-42A0-B542-EDA67069AE95}" presName="children" presStyleCnt="0"/>
      <dgm:spPr/>
    </dgm:pt>
    <dgm:pt modelId="{731641C0-EE58-427F-B802-F1B55930B9ED}" type="pres">
      <dgm:prSet presAssocID="{48A1359A-48DA-42A0-B542-EDA67069AE95}" presName="childPlaceholder" presStyleCnt="0"/>
      <dgm:spPr/>
    </dgm:pt>
    <dgm:pt modelId="{0190CDB4-EE06-4AAE-896B-173D5AFE9CFC}" type="pres">
      <dgm:prSet presAssocID="{48A1359A-48DA-42A0-B542-EDA67069AE95}" presName="circle" presStyleCnt="0"/>
      <dgm:spPr/>
    </dgm:pt>
    <dgm:pt modelId="{3F65253D-D2B1-4537-828D-181AE99E786F}" type="pres">
      <dgm:prSet presAssocID="{48A1359A-48DA-42A0-B542-EDA67069AE95}" presName="quadrant1" presStyleLbl="node1" presStyleIdx="0" presStyleCnt="4" custScaleX="82338" custScaleY="82338" custLinFactNeighborX="8248" custLinFactNeighborY="8248">
        <dgm:presLayoutVars>
          <dgm:chMax val="1"/>
          <dgm:bulletEnabled val="1"/>
        </dgm:presLayoutVars>
      </dgm:prSet>
      <dgm:spPr/>
    </dgm:pt>
    <dgm:pt modelId="{324B2030-8425-422C-876D-DE81C6B204B1}" type="pres">
      <dgm:prSet presAssocID="{48A1359A-48DA-42A0-B542-EDA67069AE95}" presName="quadrant2" presStyleLbl="node1" presStyleIdx="1" presStyleCnt="4" custScaleX="82338" custScaleY="82338" custLinFactNeighborX="-8391" custLinFactNeighborY="8248">
        <dgm:presLayoutVars>
          <dgm:chMax val="1"/>
          <dgm:bulletEnabled val="1"/>
        </dgm:presLayoutVars>
      </dgm:prSet>
      <dgm:spPr/>
    </dgm:pt>
    <dgm:pt modelId="{7DFFF783-CD56-4102-AA13-4F7006CC64D3}" type="pres">
      <dgm:prSet presAssocID="{48A1359A-48DA-42A0-B542-EDA67069AE95}" presName="quadrant3" presStyleLbl="node1" presStyleIdx="2" presStyleCnt="4" custScaleX="82338" custScaleY="82338" custLinFactNeighborX="-8391" custLinFactNeighborY="-8391">
        <dgm:presLayoutVars>
          <dgm:chMax val="1"/>
          <dgm:bulletEnabled val="1"/>
        </dgm:presLayoutVars>
      </dgm:prSet>
      <dgm:spPr/>
    </dgm:pt>
    <dgm:pt modelId="{5444C482-4885-4FE4-8721-A75C9D5124DE}" type="pres">
      <dgm:prSet presAssocID="{48A1359A-48DA-42A0-B542-EDA67069AE95}" presName="quadrant4" presStyleLbl="node1" presStyleIdx="3" presStyleCnt="4" custScaleX="82338" custScaleY="82338" custLinFactNeighborX="8248" custLinFactNeighborY="-8391">
        <dgm:presLayoutVars>
          <dgm:chMax val="1"/>
          <dgm:bulletEnabled val="1"/>
        </dgm:presLayoutVars>
      </dgm:prSet>
      <dgm:spPr/>
    </dgm:pt>
    <dgm:pt modelId="{5298F2B1-5BA8-422B-BF21-FDB6B6341164}" type="pres">
      <dgm:prSet presAssocID="{48A1359A-48DA-42A0-B542-EDA67069AE95}" presName="quadrantPlaceholder" presStyleCnt="0"/>
      <dgm:spPr/>
    </dgm:pt>
    <dgm:pt modelId="{3732C8AF-8A03-4F4E-A217-673ED900F932}" type="pres">
      <dgm:prSet presAssocID="{48A1359A-48DA-42A0-B542-EDA67069AE95}" presName="center1" presStyleLbl="fgShp" presStyleIdx="0" presStyleCnt="2"/>
      <dgm:spPr/>
    </dgm:pt>
    <dgm:pt modelId="{5BCE7966-287D-4BD6-94A4-4C89E41E5792}" type="pres">
      <dgm:prSet presAssocID="{48A1359A-48DA-42A0-B542-EDA67069AE95}" presName="center2" presStyleLbl="fgShp" presStyleIdx="1" presStyleCnt="2"/>
      <dgm:spPr/>
    </dgm:pt>
  </dgm:ptLst>
  <dgm:cxnLst>
    <dgm:cxn modelId="{EEC55C0C-D11D-4CA4-AB4E-29A8A36CA145}" srcId="{48A1359A-48DA-42A0-B542-EDA67069AE95}" destId="{16672188-8C57-4975-BE79-D2C9017936EE}" srcOrd="0" destOrd="0" parTransId="{C969260D-11F1-44CA-8398-28567C10EDFC}" sibTransId="{7B35E693-7B6A-4F65-86C3-7F6201649B9D}"/>
    <dgm:cxn modelId="{D95B623B-379F-46B8-9F72-5341106E9A25}" srcId="{48A1359A-48DA-42A0-B542-EDA67069AE95}" destId="{8F5B6617-A309-4DCA-96B1-C0875015E8AD}" srcOrd="3" destOrd="0" parTransId="{53568360-289D-48C0-B194-E0F436581B48}" sibTransId="{FAA7A438-7288-471D-9452-D1721A75819B}"/>
    <dgm:cxn modelId="{6C037263-697B-49EA-8686-8D0CE03F405F}" type="presOf" srcId="{16672188-8C57-4975-BE79-D2C9017936EE}" destId="{3F65253D-D2B1-4537-828D-181AE99E786F}" srcOrd="0" destOrd="0" presId="urn:microsoft.com/office/officeart/2005/8/layout/cycle4"/>
    <dgm:cxn modelId="{DA10196B-5254-4D5E-A784-EC907BE7CDB9}" type="presOf" srcId="{48A1359A-48DA-42A0-B542-EDA67069AE95}" destId="{8CE79FDE-CCC6-487D-988A-23622385308E}" srcOrd="0" destOrd="0" presId="urn:microsoft.com/office/officeart/2005/8/layout/cycle4"/>
    <dgm:cxn modelId="{153B6482-9480-4038-AC58-D2902CCCE2BC}" type="presOf" srcId="{F56FAEC3-32A8-4422-B97C-BD9ACA8C70AF}" destId="{324B2030-8425-422C-876D-DE81C6B204B1}" srcOrd="0" destOrd="0" presId="urn:microsoft.com/office/officeart/2005/8/layout/cycle4"/>
    <dgm:cxn modelId="{DE398A89-EA39-4768-9185-40014BA28CFE}" type="presOf" srcId="{33E7AA3B-7B39-4629-93AD-A8877B2033B3}" destId="{7DFFF783-CD56-4102-AA13-4F7006CC64D3}" srcOrd="0" destOrd="0" presId="urn:microsoft.com/office/officeart/2005/8/layout/cycle4"/>
    <dgm:cxn modelId="{1B7E3792-3801-4BAA-9146-B7E178523425}" srcId="{48A1359A-48DA-42A0-B542-EDA67069AE95}" destId="{33E7AA3B-7B39-4629-93AD-A8877B2033B3}" srcOrd="2" destOrd="0" parTransId="{33FB296C-AA27-4374-AD55-EE462CCA3A93}" sibTransId="{F3CA33F6-58A6-4D13-ABA4-D09F45B9FFAB}"/>
    <dgm:cxn modelId="{970D7D9E-54DC-464F-A93B-4609A5F93C90}" srcId="{48A1359A-48DA-42A0-B542-EDA67069AE95}" destId="{F56FAEC3-32A8-4422-B97C-BD9ACA8C70AF}" srcOrd="1" destOrd="0" parTransId="{9D46C9EA-9C5D-4A2F-A86A-FA58C2DC0D0A}" sibTransId="{F31CBC9D-D1AC-4999-BC42-C77A85C3DA4C}"/>
    <dgm:cxn modelId="{A35A8DA7-ACF5-4AFB-9199-38EEE2EEF1E5}" type="presOf" srcId="{8F5B6617-A309-4DCA-96B1-C0875015E8AD}" destId="{5444C482-4885-4FE4-8721-A75C9D5124DE}" srcOrd="0" destOrd="0" presId="urn:microsoft.com/office/officeart/2005/8/layout/cycle4"/>
    <dgm:cxn modelId="{82E7EA8D-F33D-4518-BA91-1B2C6CB22D08}" type="presParOf" srcId="{8CE79FDE-CCC6-487D-988A-23622385308E}" destId="{9DD0C3F5-D3E6-4DBC-96CD-406A57CD04B8}" srcOrd="0" destOrd="0" presId="urn:microsoft.com/office/officeart/2005/8/layout/cycle4"/>
    <dgm:cxn modelId="{FF0BC123-7C6B-4F48-96C9-B0C45E33FA5F}" type="presParOf" srcId="{9DD0C3F5-D3E6-4DBC-96CD-406A57CD04B8}" destId="{731641C0-EE58-427F-B802-F1B55930B9ED}" srcOrd="0" destOrd="0" presId="urn:microsoft.com/office/officeart/2005/8/layout/cycle4"/>
    <dgm:cxn modelId="{0F9D5730-BF23-476C-B1EE-A6A9CAB272DF}" type="presParOf" srcId="{8CE79FDE-CCC6-487D-988A-23622385308E}" destId="{0190CDB4-EE06-4AAE-896B-173D5AFE9CFC}" srcOrd="1" destOrd="0" presId="urn:microsoft.com/office/officeart/2005/8/layout/cycle4"/>
    <dgm:cxn modelId="{90B40961-37D3-4FAE-B257-DDD8D7BA11C6}" type="presParOf" srcId="{0190CDB4-EE06-4AAE-896B-173D5AFE9CFC}" destId="{3F65253D-D2B1-4537-828D-181AE99E786F}" srcOrd="0" destOrd="0" presId="urn:microsoft.com/office/officeart/2005/8/layout/cycle4"/>
    <dgm:cxn modelId="{BC5FDA16-67C1-4467-9916-8211CF318DF0}" type="presParOf" srcId="{0190CDB4-EE06-4AAE-896B-173D5AFE9CFC}" destId="{324B2030-8425-422C-876D-DE81C6B204B1}" srcOrd="1" destOrd="0" presId="urn:microsoft.com/office/officeart/2005/8/layout/cycle4"/>
    <dgm:cxn modelId="{784EE47A-5414-439D-AC32-6D3F76A60FBB}" type="presParOf" srcId="{0190CDB4-EE06-4AAE-896B-173D5AFE9CFC}" destId="{7DFFF783-CD56-4102-AA13-4F7006CC64D3}" srcOrd="2" destOrd="0" presId="urn:microsoft.com/office/officeart/2005/8/layout/cycle4"/>
    <dgm:cxn modelId="{36E48396-2F16-43B6-81E7-D094865A3F8F}" type="presParOf" srcId="{0190CDB4-EE06-4AAE-896B-173D5AFE9CFC}" destId="{5444C482-4885-4FE4-8721-A75C9D5124DE}" srcOrd="3" destOrd="0" presId="urn:microsoft.com/office/officeart/2005/8/layout/cycle4"/>
    <dgm:cxn modelId="{F1188CBF-11FA-495F-AC70-664B511BC7C6}" type="presParOf" srcId="{0190CDB4-EE06-4AAE-896B-173D5AFE9CFC}" destId="{5298F2B1-5BA8-422B-BF21-FDB6B6341164}" srcOrd="4" destOrd="0" presId="urn:microsoft.com/office/officeart/2005/8/layout/cycle4"/>
    <dgm:cxn modelId="{072823F7-C970-4B21-9B4D-7D765EE7D7AD}" type="presParOf" srcId="{8CE79FDE-CCC6-487D-988A-23622385308E}" destId="{3732C8AF-8A03-4F4E-A217-673ED900F932}" srcOrd="2" destOrd="0" presId="urn:microsoft.com/office/officeart/2005/8/layout/cycle4"/>
    <dgm:cxn modelId="{68AA07C5-AC6C-4DAB-A8C1-B70E2D6150E1}" type="presParOf" srcId="{8CE79FDE-CCC6-487D-988A-23622385308E}" destId="{5BCE7966-287D-4BD6-94A4-4C89E41E57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383A4-31DA-474E-A48B-213EEFAFF784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09CBB-78FF-47D3-B07C-09B92B090231}">
      <dsp:nvSpPr>
        <dsp:cNvPr id="0" name=""/>
        <dsp:cNvSpPr/>
      </dsp:nvSpPr>
      <dsp:spPr>
        <a:xfrm>
          <a:off x="0" y="2492"/>
          <a:ext cx="12985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Why are there different databases? What do they have in common?</a:t>
          </a:r>
        </a:p>
      </dsp:txBody>
      <dsp:txXfrm>
        <a:off x="0" y="2492"/>
        <a:ext cx="1298575" cy="850069"/>
      </dsp:txXfrm>
    </dsp:sp>
    <dsp:sp modelId="{36587EB5-CDA9-4C85-90E2-C9BE50BFF3E7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3ED2A-31B1-4F50-BA99-CAF4AFCC22FE}">
      <dsp:nvSpPr>
        <dsp:cNvPr id="0" name=""/>
        <dsp:cNvSpPr/>
      </dsp:nvSpPr>
      <dsp:spPr>
        <a:xfrm>
          <a:off x="0" y="852561"/>
          <a:ext cx="12985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What is the TSS?</a:t>
          </a:r>
        </a:p>
      </dsp:txBody>
      <dsp:txXfrm>
        <a:off x="0" y="852561"/>
        <a:ext cx="1298575" cy="850069"/>
      </dsp:txXfrm>
    </dsp:sp>
    <dsp:sp modelId="{A607611E-945D-4361-9A82-8E7FA0CD29C8}">
      <dsp:nvSpPr>
        <dsp:cNvPr id="0" name=""/>
        <dsp:cNvSpPr/>
      </dsp:nvSpPr>
      <dsp:spPr>
        <a:xfrm>
          <a:off x="1395968" y="872319"/>
          <a:ext cx="5096906" cy="39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Types of information – now and in the future</a:t>
          </a:r>
        </a:p>
      </dsp:txBody>
      <dsp:txXfrm>
        <a:off x="1395968" y="872319"/>
        <a:ext cx="5096906" cy="395149"/>
      </dsp:txXfrm>
    </dsp:sp>
    <dsp:sp modelId="{BD4EFB6D-F328-4D71-A05C-9AF88CA1CDA3}">
      <dsp:nvSpPr>
        <dsp:cNvPr id="0" name=""/>
        <dsp:cNvSpPr/>
      </dsp:nvSpPr>
      <dsp:spPr>
        <a:xfrm>
          <a:off x="1298574" y="1267468"/>
          <a:ext cx="51943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E9B0C-089D-4B68-AC2E-0A8CB2FEB988}">
      <dsp:nvSpPr>
        <dsp:cNvPr id="0" name=""/>
        <dsp:cNvSpPr/>
      </dsp:nvSpPr>
      <dsp:spPr>
        <a:xfrm>
          <a:off x="1395968" y="1287226"/>
          <a:ext cx="5096906" cy="39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Tool development – specifically designed for RH planners</a:t>
          </a:r>
        </a:p>
      </dsp:txBody>
      <dsp:txXfrm>
        <a:off x="1395968" y="1287226"/>
        <a:ext cx="5096906" cy="395149"/>
      </dsp:txXfrm>
    </dsp:sp>
    <dsp:sp modelId="{6424095D-A747-460C-B095-214A0C1CCF66}">
      <dsp:nvSpPr>
        <dsp:cNvPr id="0" name=""/>
        <dsp:cNvSpPr/>
      </dsp:nvSpPr>
      <dsp:spPr>
        <a:xfrm>
          <a:off x="1298574" y="1682375"/>
          <a:ext cx="51943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ACC63-96CE-4609-A88E-198DD9A4BE3E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D3FC0-A47A-4F97-9CB5-30F96F25A43D}">
      <dsp:nvSpPr>
        <dsp:cNvPr id="0" name=""/>
        <dsp:cNvSpPr/>
      </dsp:nvSpPr>
      <dsp:spPr>
        <a:xfrm>
          <a:off x="0" y="1702630"/>
          <a:ext cx="12985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How do we get there? How do we use it?</a:t>
          </a:r>
        </a:p>
      </dsp:txBody>
      <dsp:txXfrm>
        <a:off x="0" y="1702630"/>
        <a:ext cx="1298575" cy="850069"/>
      </dsp:txXfrm>
    </dsp:sp>
    <dsp:sp modelId="{F66DDC0C-8021-414B-9D29-DE59617E08D5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A6BE9-5355-47D3-AB1C-9B2446CE5D06}">
      <dsp:nvSpPr>
        <dsp:cNvPr id="0" name=""/>
        <dsp:cNvSpPr/>
      </dsp:nvSpPr>
      <dsp:spPr>
        <a:xfrm>
          <a:off x="0" y="2552699"/>
          <a:ext cx="12985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What tools have been developed so far?</a:t>
          </a:r>
        </a:p>
      </dsp:txBody>
      <dsp:txXfrm>
        <a:off x="0" y="2552699"/>
        <a:ext cx="1298575" cy="850069"/>
      </dsp:txXfrm>
    </dsp:sp>
    <dsp:sp modelId="{EED6308A-FB22-4E51-9117-BDFD4CC7D697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18729-CADB-49A0-98E4-67B94639A782}">
      <dsp:nvSpPr>
        <dsp:cNvPr id="0" name=""/>
        <dsp:cNvSpPr/>
      </dsp:nvSpPr>
      <dsp:spPr>
        <a:xfrm>
          <a:off x="0" y="3402769"/>
          <a:ext cx="12985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What’s the plan for the future?</a:t>
          </a:r>
        </a:p>
      </dsp:txBody>
      <dsp:txXfrm>
        <a:off x="0" y="3402769"/>
        <a:ext cx="1298575" cy="850069"/>
      </dsp:txXfrm>
    </dsp:sp>
    <dsp:sp modelId="{FD0D96D5-3A5B-4159-82D8-B203AD7319BB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6F3C7-BDA4-4579-8D50-EBFCC962FA7A}">
      <dsp:nvSpPr>
        <dsp:cNvPr id="0" name=""/>
        <dsp:cNvSpPr/>
      </dsp:nvSpPr>
      <dsp:spPr>
        <a:xfrm>
          <a:off x="0" y="4252838"/>
          <a:ext cx="12985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What’s the best way to be kept in the loop?</a:t>
          </a:r>
        </a:p>
      </dsp:txBody>
      <dsp:txXfrm>
        <a:off x="0" y="4252838"/>
        <a:ext cx="1298575" cy="850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5253D-D2B1-4537-828D-181AE99E786F}">
      <dsp:nvSpPr>
        <dsp:cNvPr id="0" name=""/>
        <dsp:cNvSpPr/>
      </dsp:nvSpPr>
      <dsp:spPr>
        <a:xfrm>
          <a:off x="1817410" y="761122"/>
          <a:ext cx="2072194" cy="2072194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Database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2424342" y="1368054"/>
        <a:ext cx="1465262" cy="1465262"/>
      </dsp:txXfrm>
    </dsp:sp>
    <dsp:sp modelId="{324B2030-8425-422C-876D-DE81C6B204B1}">
      <dsp:nvSpPr>
        <dsp:cNvPr id="0" name=""/>
        <dsp:cNvSpPr/>
      </dsp:nvSpPr>
      <dsp:spPr>
        <a:xfrm rot="5400000">
          <a:off x="4031595" y="761122"/>
          <a:ext cx="2072194" cy="2072194"/>
        </a:xfrm>
        <a:prstGeom prst="pieWedg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Web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 rot="-5400000">
        <a:off x="4031595" y="1368054"/>
        <a:ext cx="1465262" cy="1465262"/>
      </dsp:txXfrm>
    </dsp:sp>
    <dsp:sp modelId="{7DFFF783-CD56-4102-AA13-4F7006CC64D3}">
      <dsp:nvSpPr>
        <dsp:cNvPr id="0" name=""/>
        <dsp:cNvSpPr/>
      </dsp:nvSpPr>
      <dsp:spPr>
        <a:xfrm rot="10800000">
          <a:off x="4031595" y="2975307"/>
          <a:ext cx="2072194" cy="2072194"/>
        </a:xfrm>
        <a:prstGeom prst="pieWedg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Software</a:t>
          </a:r>
        </a:p>
      </dsp:txBody>
      <dsp:txXfrm rot="10800000">
        <a:off x="4031595" y="2975307"/>
        <a:ext cx="1465262" cy="1465262"/>
      </dsp:txXfrm>
    </dsp:sp>
    <dsp:sp modelId="{5444C482-4885-4FE4-8721-A75C9D5124DE}">
      <dsp:nvSpPr>
        <dsp:cNvPr id="0" name=""/>
        <dsp:cNvSpPr/>
      </dsp:nvSpPr>
      <dsp:spPr>
        <a:xfrm rot="16200000">
          <a:off x="1817410" y="2975307"/>
          <a:ext cx="2072194" cy="2072194"/>
        </a:xfrm>
        <a:prstGeom prst="pieWedg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Hardware</a:t>
          </a:r>
        </a:p>
      </dsp:txBody>
      <dsp:txXfrm rot="5400000">
        <a:off x="2424342" y="2975307"/>
        <a:ext cx="1465262" cy="1465262"/>
      </dsp:txXfrm>
    </dsp:sp>
    <dsp:sp modelId="{3732C8AF-8A03-4F4E-A217-673ED900F932}">
      <dsp:nvSpPr>
        <dsp:cNvPr id="0" name=""/>
        <dsp:cNvSpPr/>
      </dsp:nvSpPr>
      <dsp:spPr>
        <a:xfrm>
          <a:off x="3527936" y="2383011"/>
          <a:ext cx="868927" cy="755589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CE7966-287D-4BD6-94A4-4C89E41E5792}">
      <dsp:nvSpPr>
        <dsp:cNvPr id="0" name=""/>
        <dsp:cNvSpPr/>
      </dsp:nvSpPr>
      <dsp:spPr>
        <a:xfrm rot="10800000">
          <a:off x="3527936" y="2673623"/>
          <a:ext cx="868927" cy="755589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5253D-D2B1-4537-828D-181AE99E786F}">
      <dsp:nvSpPr>
        <dsp:cNvPr id="0" name=""/>
        <dsp:cNvSpPr/>
      </dsp:nvSpPr>
      <dsp:spPr>
        <a:xfrm>
          <a:off x="1797048" y="768348"/>
          <a:ext cx="2091866" cy="209186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Databases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2409741" y="1381041"/>
        <a:ext cx="1479173" cy="1479173"/>
      </dsp:txXfrm>
    </dsp:sp>
    <dsp:sp modelId="{324B2030-8425-422C-876D-DE81C6B204B1}">
      <dsp:nvSpPr>
        <dsp:cNvPr id="0" name=""/>
        <dsp:cNvSpPr/>
      </dsp:nvSpPr>
      <dsp:spPr>
        <a:xfrm rot="5400000">
          <a:off x="4032252" y="768348"/>
          <a:ext cx="2091866" cy="2091866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Web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 rot="-5400000">
        <a:off x="4032252" y="1381041"/>
        <a:ext cx="1479173" cy="1479173"/>
      </dsp:txXfrm>
    </dsp:sp>
    <dsp:sp modelId="{7DFFF783-CD56-4102-AA13-4F7006CC64D3}">
      <dsp:nvSpPr>
        <dsp:cNvPr id="0" name=""/>
        <dsp:cNvSpPr/>
      </dsp:nvSpPr>
      <dsp:spPr>
        <a:xfrm rot="10800000">
          <a:off x="4032252" y="3003552"/>
          <a:ext cx="2091866" cy="2091866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Software</a:t>
          </a:r>
          <a:endParaRPr lang="en-US" sz="2200" kern="1200" dirty="0"/>
        </a:p>
      </dsp:txBody>
      <dsp:txXfrm rot="10800000">
        <a:off x="4032252" y="3003552"/>
        <a:ext cx="1479173" cy="1479173"/>
      </dsp:txXfrm>
    </dsp:sp>
    <dsp:sp modelId="{5444C482-4885-4FE4-8721-A75C9D5124DE}">
      <dsp:nvSpPr>
        <dsp:cNvPr id="0" name=""/>
        <dsp:cNvSpPr/>
      </dsp:nvSpPr>
      <dsp:spPr>
        <a:xfrm rot="16200000">
          <a:off x="1797048" y="3003552"/>
          <a:ext cx="2091866" cy="2091866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Hardware</a:t>
          </a:r>
        </a:p>
      </dsp:txBody>
      <dsp:txXfrm rot="5400000">
        <a:off x="2409741" y="3003552"/>
        <a:ext cx="1479173" cy="1479173"/>
      </dsp:txXfrm>
    </dsp:sp>
    <dsp:sp modelId="{3732C8AF-8A03-4F4E-A217-673ED900F932}">
      <dsp:nvSpPr>
        <dsp:cNvPr id="0" name=""/>
        <dsp:cNvSpPr/>
      </dsp:nvSpPr>
      <dsp:spPr>
        <a:xfrm>
          <a:off x="3523811" y="2405634"/>
          <a:ext cx="877176" cy="76276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E7966-287D-4BD6-94A4-4C89E41E5792}">
      <dsp:nvSpPr>
        <dsp:cNvPr id="0" name=""/>
        <dsp:cNvSpPr/>
      </dsp:nvSpPr>
      <dsp:spPr>
        <a:xfrm rot="10800000">
          <a:off x="3523811" y="2699003"/>
          <a:ext cx="877176" cy="76276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37677-BE45-42BA-AF79-576ED74E3DE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7A8D2-E869-456C-B74D-B78E03FE0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0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28530-C8D8-4CB0-B063-7A233D0DEF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82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8530-C8D8-4CB0-B063-7A233D0DEF9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19809-3EAE-4E99-ABC9-2E3573E09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C575B-86D0-4CA7-8E3C-A4BDDD3C3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67E9E-1019-4907-9097-A4B1DA494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17A8-2B69-4748-8B07-816B6C08997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EC7B0-342F-4B15-8AB4-0C28C86B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FB648-99E6-4FA0-B0B9-98ADA37DE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E124-AFA2-47F1-99A5-ADE89EBD7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A790-5BB9-47BF-B411-40F3C0CA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89A25-0C42-4C8F-9E87-730E1E07E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AF5D8-0D77-48A5-8FD2-56BAC2EA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17A8-2B69-4748-8B07-816B6C08997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07A72-0DDE-4FE1-AAA4-125622D22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E66B3-6D27-4F01-941A-9EF353BD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E124-AFA2-47F1-99A5-ADE89EBD7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4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65141D-4714-4545-9C40-52B4C9367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501B5-5ECB-423B-A5D7-0E8D57DA7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A26BD-35B5-4283-850E-BD8476C4B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17A8-2B69-4748-8B07-816B6C08997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77ADB-6835-4DE1-9AA2-61D1C446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741C6-10BE-4C84-A69C-942FEFA4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E124-AFA2-47F1-99A5-ADE89EBD7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5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1105-C6E7-4CCD-AE09-91AD6DFA9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92388-6C50-4D4C-9EFE-173A17AEC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7FBE4-3A1F-40A8-87CA-892C053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3707-DA65-491E-B251-B307FFB4675F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36765-1166-43A3-B154-1CBB9BBB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1A2EC-529B-43EE-9D36-61F41967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4791-1EBA-4B4D-A4F7-1B25AD7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62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3137-A0D8-43A0-8CE7-C498397E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5578E-4C8F-4BA9-913A-A635C6C58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82126-8F2A-437A-B766-D544C767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3707-DA65-491E-B251-B307FFB4675F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84CDA-A02C-4143-9794-3CF4B11E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EDE0E-335B-41FF-9F52-3D79A0B6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4791-1EBA-4B4D-A4F7-1B25AD7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9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9107-388A-4872-8548-594207D7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F4648-9B63-4252-AAC5-09993A22E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8F363-3064-44E9-8C05-5E572EBA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3707-DA65-491E-B251-B307FFB4675F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BFEEA-E69F-4B96-A75F-FA8E7C32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9CBB3-DFFE-4195-8BF0-2FA9CBF6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4791-1EBA-4B4D-A4F7-1B25AD7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24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32A09-6011-4DC3-AB50-114E603EF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D6F31-A51D-4F41-87ED-DC901AEB4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EF3F8-1F5D-4B3E-9FB0-0A68D5143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5EFEE-7C63-434E-95FB-BB9545780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3707-DA65-491E-B251-B307FFB4675F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E82E4-8EAE-41BA-9FDE-429EA907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FBC43-639D-48F3-9E9B-FB562093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4791-1EBA-4B4D-A4F7-1B25AD7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63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1DA2-51AE-4344-8A2D-9C686D285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BB4D3-BCDE-477B-8284-337DDF67B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A15AF-E5CE-4271-8137-1EED65E88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6CF9F-70FD-405F-8DF6-05F2BE23D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00FD8-6E43-4349-8760-91C1E3F14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E005A-FA48-4DD4-A3BC-7D371369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3707-DA65-491E-B251-B307FFB4675F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FD073-77E5-45A9-92DF-9FF3657B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2A3A2-A073-4C60-B29D-EEB7932D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4791-1EBA-4B4D-A4F7-1B25AD7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4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6E45A-6446-4F21-AE22-B4AC8216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E291A-3703-4C55-8E2D-31A243F88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3707-DA65-491E-B251-B307FFB4675F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EDE15-347B-4E82-A21D-6129113E0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F6D90-C25B-4956-B880-C665952A2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4791-1EBA-4B4D-A4F7-1B25AD7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1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A7634-4A72-4213-ACBB-69AF48A9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3707-DA65-491E-B251-B307FFB4675F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59A9F-4CDD-4827-BF94-2C59A8D5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8D299-631F-4AC8-8770-58152E80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4791-1EBA-4B4D-A4F7-1B25AD7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97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69E3-94B6-40A3-A3E9-5156BE52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A6864-DC2D-49C2-85D7-69F62CAAA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BA0C4-5235-461C-BAE4-CEA684AA6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BF1DA-A568-48C6-9B32-A88EBDCB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3707-DA65-491E-B251-B307FFB4675F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1F88E-41A6-4CA8-A32F-4DD3BC8E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350A1-CFDA-45B5-90F2-04B28CEF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4791-1EBA-4B4D-A4F7-1B25AD7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4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5BA6-3FB0-4C45-A371-2C7881307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38A39-E27C-4959-8178-7CA7EB7B8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7A172-01C6-42A6-9802-5BFD3669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17A8-2B69-4748-8B07-816B6C08997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91-64C3-4286-A9C1-1BD6FFEC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F374A-F4E8-4EE0-92AA-A70B34A0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E124-AFA2-47F1-99A5-ADE89EBD7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73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AB0E-DA1C-4645-893D-568B639A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D5E83F-9CAC-43CF-AE61-EA4E541A4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F1C92-8923-40F7-B722-F9D64EDA0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01B25-477E-450D-A914-B6D7FDA0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3707-DA65-491E-B251-B307FFB4675F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FDF96-8428-41D7-9602-E1997FA5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27421-7604-44E8-A296-6BF983F1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4791-1EBA-4B4D-A4F7-1B25AD7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75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7AFE-33C1-4554-800E-899918BA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3E94D-0897-4F55-8F59-99995F792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52C0B-E869-4126-8247-6D8176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3707-DA65-491E-B251-B307FFB4675F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99FD7-4DBE-4EF0-9C8D-69687FB3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5123A-50E0-4AE3-BEE9-CBF8AFF4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4791-1EBA-4B4D-A4F7-1B25AD7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37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71A7D5-5B0F-4953-AFDE-6863097AE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57E14-1D0F-4238-B8A0-B766462AC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B6AED-C4E1-416C-B366-D0201EF8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3707-DA65-491E-B251-B307FFB4675F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89AD2-66F5-4A0D-81DF-AB4EE003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9B0ED-4154-45D6-AE39-AECFF90F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4791-1EBA-4B4D-A4F7-1B25AD7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7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DA41-4A0F-4621-97CF-3BD4292B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E0140-6E89-469D-9807-5918F5FCA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F5292-7F2D-46F4-87CC-D186367B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17A8-2B69-4748-8B07-816B6C08997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7BDE9-3696-4194-87CF-9D03EB3A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562A3-111D-4B36-BB54-9C8A8893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E124-AFA2-47F1-99A5-ADE89EBD7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8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1E12D-B0FD-42EB-9AB6-5016F8C2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91A1C-4C92-4F73-A4F7-AEE3822BE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461B2-FD40-408C-9F84-F942D8C22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6ECAE-2548-484C-8DC9-39501E8E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17A8-2B69-4748-8B07-816B6C08997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7D424-2C2F-4539-A3E4-9727C62E6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04FF2-A537-4A28-8095-4212527C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E124-AFA2-47F1-99A5-ADE89EBD7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4E79-2EDC-428E-A7C4-97282A09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C9C-246C-4B4D-8153-5E41D98D2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5F356-6660-48FC-BC45-5C230DFC9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D6DA1-18DF-4847-8B5E-13957CA5F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D55DC-00FB-4128-96EB-CB534B905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01C1B1-8779-49C8-BA32-8640A548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17A8-2B69-4748-8B07-816B6C08997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277278-7D7B-4715-A2EE-4D263B00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84E647-587F-444E-B539-D5304C5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E124-AFA2-47F1-99A5-ADE89EBD7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0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834C-78E4-41A6-86A8-09B35A68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109F8-97B1-4C30-ACEF-37E3FE23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17A8-2B69-4748-8B07-816B6C08997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EC854-99B6-4382-ACEB-FB4EE9FB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EB1AB-3E98-4BE1-A76F-673D86DE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E124-AFA2-47F1-99A5-ADE89EBD7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F532B8-AC0B-4459-998D-5BF00ED94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17A8-2B69-4748-8B07-816B6C08997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FF714-1648-410A-BBBD-CC6302D3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64A03-334E-46A9-A99A-8F2AE93B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E124-AFA2-47F1-99A5-ADE89EBD7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5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4558E-010B-4FFC-9595-1C708DA4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28E5-61CD-46B9-BCD0-F488615F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A3D25-A12A-4B6A-89EE-9207A896D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EB342-9166-4F83-9901-A5D3B4475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17A8-2B69-4748-8B07-816B6C08997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80A57-63CD-42D5-8C3C-AB5FF878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04425-3F1F-420C-A3F0-98AE4EA4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E124-AFA2-47F1-99A5-ADE89EBD7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7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6D16F-3CBC-46A4-B338-F49DCC7B6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AC548B-9FEA-49B4-A1C4-37845CA9D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78FC3-78F4-4462-B53D-29B65523B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826B6-A9D4-4969-9628-3AA0217A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17A8-2B69-4748-8B07-816B6C08997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73C25-C2A4-41C5-BC6B-79D48A73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1B18D-F3A3-4B9B-B332-BD3049C2B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E124-AFA2-47F1-99A5-ADE89EBD7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5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AEA29-90B0-4F88-8F86-85299A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FD3D2-B1FA-4E88-9968-0961016D6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FF43A-FFCE-4C28-8BA3-FF9ACC5FD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D17A8-2B69-4748-8B07-816B6C08997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461B6-7BF0-4C7F-8B86-004297B3A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9968F-20A5-4901-81B7-CCE106AAA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1E124-AFA2-47F1-99A5-ADE89EBD7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3D3FA-7AD0-46E6-AB19-889FE3A5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42F1B-036B-4C4A-AF59-85C56B31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AC787-29C6-4D00-825E-42A6AB025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E3707-DA65-491E-B251-B307FFB4675F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E494-B5B1-40EF-A1F2-3E599F3BF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7FF7A-DA99-483F-800A-3AE99EFA2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B4791-1EBA-4B4D-A4F7-1B25AD7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3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farren.herron-thorpe@ecy.wa.gov" TargetMode="External"/><Relationship Id="rId3" Type="http://schemas.openxmlformats.org/officeDocument/2006/relationships/hyperlink" Target="mailto:jbaker@utah.gov" TargetMode="External"/><Relationship Id="rId7" Type="http://schemas.openxmlformats.org/officeDocument/2006/relationships/hyperlink" Target="mailto:Templeton.Ryan@azdeq.gov" TargetMode="External"/><Relationship Id="rId2" Type="http://schemas.openxmlformats.org/officeDocument/2006/relationships/hyperlink" Target="mailto:christine.suarez-murias@arb.ca.gov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wrapair2.org/RHPWG.aspx" TargetMode="External"/><Relationship Id="rId11" Type="http://schemas.openxmlformats.org/officeDocument/2006/relationships/hyperlink" Target="mailto:rharbage@mt.gov" TargetMode="External"/><Relationship Id="rId5" Type="http://schemas.openxmlformats.org/officeDocument/2006/relationships/hyperlink" Target="mailto:patricia_f_brewer@nps.gov" TargetMode="External"/><Relationship Id="rId10" Type="http://schemas.openxmlformats.org/officeDocument/2006/relationships/hyperlink" Target="mailto:cindy.hollenbergW@state.nm.us" TargetMode="External"/><Relationship Id="rId4" Type="http://schemas.openxmlformats.org/officeDocument/2006/relationships/hyperlink" Target="mailto:tmoore@westar.org" TargetMode="External"/><Relationship Id="rId9" Type="http://schemas.openxmlformats.org/officeDocument/2006/relationships/hyperlink" Target="mailto:curtis.taipale@state.co.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views.cira.colostate.edu/iwdw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hyperlink" Target="http://views.cira.colostate.edu/tssv2/" TargetMode="External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://views.cira.colostate.edu/fed/" TargetMode="External"/><Relationship Id="rId4" Type="http://schemas.openxmlformats.org/officeDocument/2006/relationships/diagramLayout" Target="../diagrams/layout3.xml"/><Relationship Id="rId9" Type="http://schemas.openxmlformats.org/officeDocument/2006/relationships/hyperlink" Target="http://views.cira.colostate.edu/semap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iews.cira.colostate.edu/tssv2/" TargetMode="External"/><Relationship Id="rId2" Type="http://schemas.openxmlformats.org/officeDocument/2006/relationships/hyperlink" Target="http://views.cira.colostate.edu/tssv2/Auth/Register.aspx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98654-9FF3-44E4-A28A-CEC598B6E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Regional Haze Planning Work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84482-53D0-4EAE-AFC6-4DA65794F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1900">
                <a:solidFill>
                  <a:schemeClr val="bg1"/>
                </a:solidFill>
              </a:rPr>
              <a:t>Progress Report #1</a:t>
            </a:r>
          </a:p>
          <a:p>
            <a:pPr algn="l"/>
            <a:r>
              <a:rPr lang="en-US" sz="1900">
                <a:solidFill>
                  <a:schemeClr val="bg1"/>
                </a:solidFill>
              </a:rPr>
              <a:t>Technical Support System (TSS) v.2</a:t>
            </a:r>
          </a:p>
          <a:p>
            <a:pPr algn="l"/>
            <a:r>
              <a:rPr lang="en-US" sz="1900">
                <a:solidFill>
                  <a:schemeClr val="bg1"/>
                </a:solidFill>
              </a:rPr>
              <a:t>October 5, 2018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C7BE4-ADE8-4AFF-AD61-E452B2EF2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37" y="489204"/>
            <a:ext cx="3637333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11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1F0DB-A378-44FC-B437-091B73DF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tools have been developed so far?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the plan for the future?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E5BA5-A812-405E-8931-19B2AE4B6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521" y="492573"/>
            <a:ext cx="477814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3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1F0DB-A378-44FC-B437-091B73DF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356" y="1227528"/>
            <a:ext cx="4436911" cy="19323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What’s the best way to be kept in the loop?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ECCCB44-83DE-4DC2-A431-FE61EBDD81D8}"/>
              </a:ext>
            </a:extLst>
          </p:cNvPr>
          <p:cNvSpPr/>
          <p:nvPr/>
        </p:nvSpPr>
        <p:spPr>
          <a:xfrm>
            <a:off x="6556074" y="482187"/>
            <a:ext cx="52607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Regional Haze Planning Work Group has five subcommittees: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Monitoring / Glide Path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Emissions Inventory / Modeling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Control Measures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Shared Database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Consultation &amp; Coordination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A384B-2B1C-470F-B253-F8B22B2E973D}"/>
              </a:ext>
            </a:extLst>
          </p:cNvPr>
          <p:cNvSpPr/>
          <p:nvPr/>
        </p:nvSpPr>
        <p:spPr>
          <a:xfrm>
            <a:off x="7629698" y="3759096"/>
            <a:ext cx="3108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These 5 subcommittees are all doing fantastic work, but right now, only a few states participate.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C3D00A-801C-4628-9C17-CCF53FB8472A}"/>
              </a:ext>
            </a:extLst>
          </p:cNvPr>
          <p:cNvSpPr/>
          <p:nvPr/>
        </p:nvSpPr>
        <p:spPr>
          <a:xfrm>
            <a:off x="934839" y="4782159"/>
            <a:ext cx="4110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Get involved!</a:t>
            </a:r>
          </a:p>
        </p:txBody>
      </p:sp>
    </p:spTree>
    <p:extLst>
      <p:ext uri="{BB962C8B-B14F-4D97-AF65-F5344CB8AC3E}">
        <p14:creationId xmlns:p14="http://schemas.microsoft.com/office/powerpoint/2010/main" val="127498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C48B6-CFF5-40D2-A4AB-CB4D94736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Contact information for Regional Haze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8B95A-D4C4-4D3E-87B2-F101A9059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400" y="1412489"/>
            <a:ext cx="3400673" cy="4363844"/>
          </a:xfrm>
        </p:spPr>
        <p:txBody>
          <a:bodyPr>
            <a:normAutofit/>
          </a:bodyPr>
          <a:lstStyle/>
          <a:p>
            <a:r>
              <a:rPr lang="en-US" sz="1300" dirty="0"/>
              <a:t>Regional Haze Planning Work Group co-chairs:</a:t>
            </a:r>
          </a:p>
          <a:p>
            <a:pPr lvl="1"/>
            <a:r>
              <a:rPr lang="en-US" sz="1300" dirty="0"/>
              <a:t>Tina Suarez-</a:t>
            </a:r>
            <a:r>
              <a:rPr lang="en-US" sz="1300" dirty="0" err="1"/>
              <a:t>Murias</a:t>
            </a:r>
            <a:r>
              <a:rPr lang="en-US" sz="1300" dirty="0"/>
              <a:t> (CA)</a:t>
            </a:r>
          </a:p>
          <a:p>
            <a:pPr lvl="1"/>
            <a:r>
              <a:rPr lang="en-US" sz="1300" dirty="0">
                <a:hlinkClick r:id="rId2"/>
              </a:rPr>
              <a:t>christine.suarez-murias@arb.ca.gov</a:t>
            </a:r>
            <a:endParaRPr lang="en-US" sz="1300" dirty="0"/>
          </a:p>
          <a:p>
            <a:pPr lvl="1"/>
            <a:r>
              <a:rPr lang="en-US" sz="1300" dirty="0"/>
              <a:t>Jay Baker (UT)</a:t>
            </a:r>
          </a:p>
          <a:p>
            <a:pPr lvl="1"/>
            <a:r>
              <a:rPr lang="en-US" sz="1300" dirty="0">
                <a:hlinkClick r:id="rId3"/>
              </a:rPr>
              <a:t>jbaker@utah.gov</a:t>
            </a:r>
            <a:endParaRPr lang="en-US" sz="1300" dirty="0"/>
          </a:p>
          <a:p>
            <a:r>
              <a:rPr lang="en-US" sz="1300" dirty="0"/>
              <a:t>WRAP Technical Specialist</a:t>
            </a:r>
          </a:p>
          <a:p>
            <a:pPr lvl="1"/>
            <a:r>
              <a:rPr lang="en-US" sz="1300" dirty="0"/>
              <a:t>Tom Moore</a:t>
            </a:r>
          </a:p>
          <a:p>
            <a:pPr lvl="1"/>
            <a:r>
              <a:rPr lang="en-US" sz="1300" dirty="0">
                <a:hlinkClick r:id="rId4"/>
              </a:rPr>
              <a:t>tmoore@westar.org</a:t>
            </a:r>
            <a:endParaRPr lang="en-US" sz="1300" dirty="0"/>
          </a:p>
          <a:p>
            <a:r>
              <a:rPr lang="en-US" sz="1300" dirty="0"/>
              <a:t>National Parks Service/Consult Coordinator</a:t>
            </a:r>
          </a:p>
          <a:p>
            <a:pPr lvl="1"/>
            <a:r>
              <a:rPr lang="en-US" sz="1300" dirty="0"/>
              <a:t>Pat Brewer</a:t>
            </a:r>
          </a:p>
          <a:p>
            <a:pPr lvl="1"/>
            <a:r>
              <a:rPr lang="en-US" sz="1300" dirty="0">
                <a:hlinkClick r:id="rId5"/>
              </a:rPr>
              <a:t>patricia_f_brewer@nps.gov</a:t>
            </a:r>
            <a:r>
              <a:rPr lang="en-US" sz="1300" dirty="0"/>
              <a:t> </a:t>
            </a:r>
          </a:p>
          <a:p>
            <a:pPr marL="457200" lvl="1" indent="0">
              <a:buNone/>
            </a:pPr>
            <a:endParaRPr lang="en-US" sz="1300" dirty="0"/>
          </a:p>
          <a:p>
            <a:pPr marL="457200" lvl="1" indent="0">
              <a:buNone/>
            </a:pPr>
            <a:r>
              <a:rPr lang="en-US" sz="1300" dirty="0"/>
              <a:t>Find more information at:</a:t>
            </a:r>
          </a:p>
          <a:p>
            <a:pPr marL="457200" lvl="1" indent="0">
              <a:buNone/>
            </a:pPr>
            <a:r>
              <a:rPr lang="en-US" sz="1300" dirty="0">
                <a:hlinkClick r:id="rId6"/>
              </a:rPr>
              <a:t>https://www.wrapair2.org/RHPWG.aspx</a:t>
            </a:r>
            <a:endParaRPr lang="en-US" sz="1300" dirty="0"/>
          </a:p>
          <a:p>
            <a:pPr marL="457200" lvl="1" indent="0">
              <a:buNone/>
            </a:pPr>
            <a:endParaRPr lang="en-US" sz="1300" dirty="0"/>
          </a:p>
          <a:p>
            <a:pPr marL="457200" lvl="1" indent="0">
              <a:buNone/>
            </a:pPr>
            <a:endParaRPr lang="en-US" sz="13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D7F83-A180-46DD-937C-9D922E310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400672" cy="4363844"/>
          </a:xfrm>
        </p:spPr>
        <p:txBody>
          <a:bodyPr>
            <a:normAutofit/>
          </a:bodyPr>
          <a:lstStyle/>
          <a:p>
            <a:r>
              <a:rPr lang="en-US" sz="1300" dirty="0"/>
              <a:t>Monitoring / Glide Path SC:</a:t>
            </a:r>
          </a:p>
          <a:p>
            <a:pPr lvl="1"/>
            <a:r>
              <a:rPr lang="en-US" sz="1300" dirty="0"/>
              <a:t>Ryan Templeton (AZ)</a:t>
            </a:r>
          </a:p>
          <a:p>
            <a:pPr lvl="1"/>
            <a:r>
              <a:rPr lang="en-US" sz="1300" dirty="0">
                <a:hlinkClick r:id="rId7"/>
              </a:rPr>
              <a:t>Templeton.Ryan@azdeq.gov</a:t>
            </a:r>
            <a:endParaRPr lang="en-US" sz="1300" dirty="0"/>
          </a:p>
          <a:p>
            <a:r>
              <a:rPr lang="en-US" sz="1300" dirty="0"/>
              <a:t>EI / Modeling SC:</a:t>
            </a:r>
          </a:p>
          <a:p>
            <a:pPr lvl="1"/>
            <a:r>
              <a:rPr lang="en-US" sz="1300" dirty="0"/>
              <a:t>Farren Herron-Thorpe</a:t>
            </a:r>
          </a:p>
          <a:p>
            <a:pPr lvl="1"/>
            <a:r>
              <a:rPr lang="en-US" sz="1300" dirty="0">
                <a:hlinkClick r:id="rId8"/>
              </a:rPr>
              <a:t>farren.herron-thorpe@ecy.wa.gov</a:t>
            </a:r>
            <a:endParaRPr lang="en-US" sz="1300" dirty="0"/>
          </a:p>
          <a:p>
            <a:r>
              <a:rPr lang="en-US" sz="1300" dirty="0"/>
              <a:t>Control Measures SC:</a:t>
            </a:r>
          </a:p>
          <a:p>
            <a:pPr lvl="1"/>
            <a:r>
              <a:rPr lang="en-US" sz="1300" dirty="0"/>
              <a:t>Curt Taipale (CO)</a:t>
            </a:r>
          </a:p>
          <a:p>
            <a:pPr lvl="1"/>
            <a:r>
              <a:rPr lang="en-US" sz="1300" dirty="0">
                <a:hlinkClick r:id="rId9"/>
              </a:rPr>
              <a:t>curtis.taipale@state.co.us</a:t>
            </a:r>
            <a:endParaRPr lang="en-US" sz="1300" dirty="0"/>
          </a:p>
          <a:p>
            <a:r>
              <a:rPr lang="en-US" sz="1300" dirty="0"/>
              <a:t>Shared Database SC:</a:t>
            </a:r>
          </a:p>
          <a:p>
            <a:pPr lvl="1"/>
            <a:r>
              <a:rPr lang="en-US" sz="1300" dirty="0"/>
              <a:t>Cindy Hollenberg (NM)</a:t>
            </a:r>
          </a:p>
          <a:p>
            <a:pPr lvl="1"/>
            <a:r>
              <a:rPr lang="en-US" sz="1300" dirty="0">
                <a:hlinkClick r:id="rId10"/>
              </a:rPr>
              <a:t>cindy.hollenberg@state.nm.us</a:t>
            </a:r>
            <a:endParaRPr lang="en-US" sz="1300" dirty="0"/>
          </a:p>
          <a:p>
            <a:r>
              <a:rPr lang="en-US" sz="1300" dirty="0"/>
              <a:t>Consultation &amp; Coordination SC:</a:t>
            </a:r>
          </a:p>
          <a:p>
            <a:pPr lvl="1"/>
            <a:r>
              <a:rPr lang="en-US" sz="1300" dirty="0"/>
              <a:t>Rebecca Harbage (MT)</a:t>
            </a:r>
          </a:p>
          <a:p>
            <a:pPr lvl="1"/>
            <a:r>
              <a:rPr lang="en-US" sz="1300" dirty="0">
                <a:hlinkClick r:id="rId11"/>
              </a:rPr>
              <a:t>rharbage@mt.gov</a:t>
            </a:r>
            <a:endParaRPr lang="en-US" sz="1300" dirty="0"/>
          </a:p>
          <a:p>
            <a:pPr marL="457200" lvl="1" indent="0">
              <a:buNone/>
            </a:pPr>
            <a:endParaRPr lang="en-US" sz="1300" dirty="0"/>
          </a:p>
          <a:p>
            <a:pPr lvl="1"/>
            <a:endParaRPr lang="en-US" sz="1300" dirty="0"/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71401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171A9F-37B2-4A3E-8D60-895704F49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657" y="3243621"/>
            <a:ext cx="6109777" cy="3614369"/>
          </a:xfrm>
          <a:prstGeom prst="rect">
            <a:avLst/>
          </a:prstGeom>
        </p:spPr>
      </p:pic>
      <p:pic>
        <p:nvPicPr>
          <p:cNvPr id="4" name="Picture 3" descr="A rocky mountain&#10;&#10;Description generated with high confidence">
            <a:extLst>
              <a:ext uri="{FF2B5EF4-FFF2-40B4-BE49-F238E27FC236}">
                <a16:creationId xmlns:a16="http://schemas.microsoft.com/office/drawing/2014/main" id="{DF80245D-ED0B-4E58-A37C-F8EA9282C4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5" r="1" b="1"/>
          <a:stretch/>
        </p:blipFill>
        <p:spPr>
          <a:xfrm>
            <a:off x="20" y="9"/>
            <a:ext cx="727989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3" name="Picture 2" descr="A sunset over a body of water&#10;&#10;Description generated with very high confidence">
            <a:extLst>
              <a:ext uri="{FF2B5EF4-FFF2-40B4-BE49-F238E27FC236}">
                <a16:creationId xmlns:a16="http://schemas.microsoft.com/office/drawing/2014/main" id="{45FEBAA4-2B70-4E0E-9296-64BBB23FF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81" r="8569" b="-3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6" name="Picture 5" descr="A view of a mountain&#10;&#10;Description generated with very high confidence">
            <a:extLst>
              <a:ext uri="{FF2B5EF4-FFF2-40B4-BE49-F238E27FC236}">
                <a16:creationId xmlns:a16="http://schemas.microsoft.com/office/drawing/2014/main" id="{83306062-8EFA-4BEA-8EF3-C7FC8F0E4F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84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8D1E67-0075-41A8-8ED4-4BD4C94E4B21}"/>
              </a:ext>
            </a:extLst>
          </p:cNvPr>
          <p:cNvSpPr/>
          <p:nvPr/>
        </p:nvSpPr>
        <p:spPr>
          <a:xfrm rot="20055903">
            <a:off x="1274568" y="767598"/>
            <a:ext cx="339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CF0021-D098-435F-8C5B-1B4AF1E285A2}"/>
              </a:ext>
            </a:extLst>
          </p:cNvPr>
          <p:cNvSpPr/>
          <p:nvPr/>
        </p:nvSpPr>
        <p:spPr>
          <a:xfrm rot="19855025">
            <a:off x="5870306" y="4010003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4951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700F55-1D9A-44AE-876C-4DDCDA3D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Today’s questions (with answers!)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F66C66C5-D6DE-4F53-A603-567FCA151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36729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15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31C611-C878-4A38-86D7-DDED24DA0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CIRA Air Quality System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5A561-B34B-4209-89D2-D50BA83D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Why are there different databases? What do they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3148851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42803329"/>
              </p:ext>
            </p:extLst>
          </p:nvPr>
        </p:nvGraphicFramePr>
        <p:xfrm>
          <a:off x="2133600" y="533400"/>
          <a:ext cx="7924800" cy="581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90800"/>
            <a:ext cx="738644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44" y="3710589"/>
            <a:ext cx="533400" cy="533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53692"/>
            <a:ext cx="691982" cy="4603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3643999"/>
            <a:ext cx="657857" cy="657857"/>
          </a:xfrm>
          <a:prstGeom prst="rect">
            <a:avLst/>
          </a:prstGeom>
        </p:spPr>
      </p:pic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A789CC68-C3E7-4FA7-8F6B-3CC5683BB6AE}"/>
              </a:ext>
            </a:extLst>
          </p:cNvPr>
          <p:cNvSpPr/>
          <p:nvPr/>
        </p:nvSpPr>
        <p:spPr>
          <a:xfrm>
            <a:off x="4457700" y="3305253"/>
            <a:ext cx="3276600" cy="374576"/>
          </a:xfrm>
          <a:prstGeom prst="roundRect">
            <a:avLst>
              <a:gd name="adj" fmla="val 9629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CIRA Air Quality System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FA0EC3-61ED-4DF1-A7E5-DBB0434D75C6}"/>
              </a:ext>
            </a:extLst>
          </p:cNvPr>
          <p:cNvSpPr txBox="1"/>
          <p:nvPr/>
        </p:nvSpPr>
        <p:spPr>
          <a:xfrm>
            <a:off x="3924300" y="51237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CIRA Air Quality System Overview</a:t>
            </a:r>
          </a:p>
        </p:txBody>
      </p:sp>
      <p:sp>
        <p:nvSpPr>
          <p:cNvPr id="9" name="Line Callout 1 (Border and Accent Bar) 34">
            <a:extLst>
              <a:ext uri="{FF2B5EF4-FFF2-40B4-BE49-F238E27FC236}">
                <a16:creationId xmlns:a16="http://schemas.microsoft.com/office/drawing/2014/main" id="{1502FEE5-88AF-42CA-9B45-F499A5ADE978}"/>
              </a:ext>
            </a:extLst>
          </p:cNvPr>
          <p:cNvSpPr/>
          <p:nvPr/>
        </p:nvSpPr>
        <p:spPr>
          <a:xfrm rot="5400000">
            <a:off x="954093" y="585710"/>
            <a:ext cx="2202426" cy="2979087"/>
          </a:xfrm>
          <a:prstGeom prst="accentBorderCallout1">
            <a:avLst>
              <a:gd name="adj1" fmla="val 43761"/>
              <a:gd name="adj2" fmla="val -7798"/>
              <a:gd name="adj3" fmla="val 43886"/>
              <a:gd name="adj4" fmla="val -36288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CF6C1C-592F-4DDE-B6A5-79B2E975BB74}"/>
              </a:ext>
            </a:extLst>
          </p:cNvPr>
          <p:cNvSpPr txBox="1"/>
          <p:nvPr/>
        </p:nvSpPr>
        <p:spPr>
          <a:xfrm>
            <a:off x="709659" y="1075253"/>
            <a:ext cx="273916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Monitoring Datasets:</a:t>
            </a:r>
          </a:p>
          <a:p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(and special studies)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RHR and Impairment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 (Almost every dataset)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CASTNET (Dry deposition, O</a:t>
            </a:r>
            <a:r>
              <a:rPr lang="en-US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 (NTN, AIRMoN, MDN, Derived)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USFS Water Quality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more…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Callout 1 (Border and Accent Bar) 30">
            <a:extLst>
              <a:ext uri="{FF2B5EF4-FFF2-40B4-BE49-F238E27FC236}">
                <a16:creationId xmlns:a16="http://schemas.microsoft.com/office/drawing/2014/main" id="{5E170F41-DB9A-4115-BADA-1C555206E70F}"/>
              </a:ext>
            </a:extLst>
          </p:cNvPr>
          <p:cNvSpPr/>
          <p:nvPr/>
        </p:nvSpPr>
        <p:spPr>
          <a:xfrm flipH="1">
            <a:off x="8647152" y="1162012"/>
            <a:ext cx="1965003" cy="2014455"/>
          </a:xfrm>
          <a:prstGeom prst="accentBorderCallout1">
            <a:avLst>
              <a:gd name="adj1" fmla="val 47016"/>
              <a:gd name="adj2" fmla="val -4094"/>
              <a:gd name="adj3" fmla="val 47184"/>
              <a:gd name="adj4" fmla="val -21883"/>
            </a:avLst>
          </a:prstGeom>
          <a:solidFill>
            <a:srgbClr val="CC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 TSS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IWDW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NPSCAT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VIEWS</a:t>
            </a:r>
          </a:p>
        </p:txBody>
      </p:sp>
      <p:sp>
        <p:nvSpPr>
          <p:cNvPr id="19" name="Line Callout 1 (Border and Accent Bar) 30">
            <a:extLst>
              <a:ext uri="{FF2B5EF4-FFF2-40B4-BE49-F238E27FC236}">
                <a16:creationId xmlns:a16="http://schemas.microsoft.com/office/drawing/2014/main" id="{2CD78F52-7B25-4536-A54F-22879D8ECF5E}"/>
              </a:ext>
            </a:extLst>
          </p:cNvPr>
          <p:cNvSpPr/>
          <p:nvPr/>
        </p:nvSpPr>
        <p:spPr>
          <a:xfrm flipH="1">
            <a:off x="8591236" y="4243989"/>
            <a:ext cx="2934327" cy="1812251"/>
          </a:xfrm>
          <a:prstGeom prst="accentBorderCallout1">
            <a:avLst>
              <a:gd name="adj1" fmla="val 47016"/>
              <a:gd name="adj2" fmla="val -4094"/>
              <a:gd name="adj3" fmla="val 47184"/>
              <a:gd name="adj4" fmla="val -21883"/>
            </a:avLst>
          </a:prstGeom>
          <a:solidFill>
            <a:srgbClr val="99FF99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 Tools: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ESRI ArcGIS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Data Language (IDL)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Analysis System (SAS)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</a:t>
            </a:r>
          </a:p>
        </p:txBody>
      </p:sp>
      <p:sp>
        <p:nvSpPr>
          <p:cNvPr id="21" name="Line Callout 1 (Border and Accent Bar) 34">
            <a:extLst>
              <a:ext uri="{FF2B5EF4-FFF2-40B4-BE49-F238E27FC236}">
                <a16:creationId xmlns:a16="http://schemas.microsoft.com/office/drawing/2014/main" id="{55CBABE7-60F1-4119-8881-F8179AE3528B}"/>
              </a:ext>
            </a:extLst>
          </p:cNvPr>
          <p:cNvSpPr/>
          <p:nvPr/>
        </p:nvSpPr>
        <p:spPr>
          <a:xfrm>
            <a:off x="565762" y="4243989"/>
            <a:ext cx="2993322" cy="2057400"/>
          </a:xfrm>
          <a:prstGeom prst="accentBorderCallout1">
            <a:avLst>
              <a:gd name="adj1" fmla="val 43761"/>
              <a:gd name="adj2" fmla="val -7798"/>
              <a:gd name="adj3" fmla="val 43886"/>
              <a:gd name="adj4" fmla="val -31809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Infrastructure: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Fifteen Windows servers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8U Linux file servers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Onsite sys-admin and service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99.9% Internet up-time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University-sized fiber optic Internet “pipe”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data throughput of +1000 GB/s</a:t>
            </a:r>
          </a:p>
        </p:txBody>
      </p:sp>
    </p:spTree>
    <p:extLst>
      <p:ext uri="{BB962C8B-B14F-4D97-AF65-F5344CB8AC3E}">
        <p14:creationId xmlns:p14="http://schemas.microsoft.com/office/powerpoint/2010/main" val="186801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223227020"/>
              </p:ext>
            </p:extLst>
          </p:nvPr>
        </p:nvGraphicFramePr>
        <p:xfrm>
          <a:off x="2133600" y="533400"/>
          <a:ext cx="7924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A1EC42F7-BB2B-46D1-8E19-B26C74910DFA}"/>
              </a:ext>
            </a:extLst>
          </p:cNvPr>
          <p:cNvSpPr/>
          <p:nvPr/>
        </p:nvSpPr>
        <p:spPr>
          <a:xfrm>
            <a:off x="7091624" y="228600"/>
            <a:ext cx="3276600" cy="2057400"/>
          </a:xfrm>
          <a:prstGeom prst="roundRect">
            <a:avLst>
              <a:gd name="adj" fmla="val 9629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Intermountain West </a:t>
            </a:r>
          </a:p>
          <a:p>
            <a:pPr algn="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Warehouse</a:t>
            </a:r>
          </a:p>
          <a:p>
            <a:pPr algn="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IWDW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/>
            <a:endParaRPr lang="en-US" dirty="0"/>
          </a:p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NPS, BLM, USFS, EPA, CO, WY, UT, NM</a:t>
            </a: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1DC70D7D-47F5-402D-9D0C-9918C28433D2}"/>
              </a:ext>
            </a:extLst>
          </p:cNvPr>
          <p:cNvSpPr/>
          <p:nvPr/>
        </p:nvSpPr>
        <p:spPr>
          <a:xfrm>
            <a:off x="7086600" y="4572000"/>
            <a:ext cx="3276600" cy="2057400"/>
          </a:xfrm>
          <a:prstGeom prst="roundRect">
            <a:avLst>
              <a:gd name="adj" fmla="val 9629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Southeastern </a:t>
            </a:r>
          </a:p>
          <a:p>
            <a:pPr algn="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Modeling, Analysis, and Planning System </a:t>
            </a:r>
          </a:p>
          <a:p>
            <a:pPr algn="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SEMAP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US" dirty="0"/>
          </a:p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EPA,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AL, FL, GA, KY, MS, NC, SC, TN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5ACC1316-879B-4160-91F2-32D8F3FB6607}"/>
              </a:ext>
            </a:extLst>
          </p:cNvPr>
          <p:cNvSpPr/>
          <p:nvPr/>
        </p:nvSpPr>
        <p:spPr>
          <a:xfrm>
            <a:off x="4457700" y="3305253"/>
            <a:ext cx="3276600" cy="355954"/>
          </a:xfrm>
          <a:prstGeom prst="roundRect">
            <a:avLst>
              <a:gd name="adj" fmla="val 9629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CIRA Air Quality System   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4E3BFF19-2B54-4ADD-B49A-CFEDD87E8AD5}"/>
              </a:ext>
            </a:extLst>
          </p:cNvPr>
          <p:cNvSpPr/>
          <p:nvPr/>
        </p:nvSpPr>
        <p:spPr>
          <a:xfrm>
            <a:off x="1823776" y="4572000"/>
            <a:ext cx="3276600" cy="2057400"/>
          </a:xfrm>
          <a:prstGeom prst="roundRect">
            <a:avLst>
              <a:gd name="adj" fmla="val 9629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Land Manager 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Database 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FED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/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NPS, USFS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B402F8C9-CDFC-4AB8-83F0-CEEC5E2792CC}"/>
              </a:ext>
            </a:extLst>
          </p:cNvPr>
          <p:cNvSpPr/>
          <p:nvPr/>
        </p:nvSpPr>
        <p:spPr>
          <a:xfrm>
            <a:off x="1828800" y="228600"/>
            <a:ext cx="3276600" cy="2057400"/>
          </a:xfrm>
          <a:prstGeom prst="roundRect">
            <a:avLst>
              <a:gd name="adj" fmla="val 9629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Support System 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TSSv2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/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 States, WESTAR</a:t>
            </a:r>
          </a:p>
        </p:txBody>
      </p:sp>
    </p:spTree>
    <p:extLst>
      <p:ext uri="{BB962C8B-B14F-4D97-AF65-F5344CB8AC3E}">
        <p14:creationId xmlns:p14="http://schemas.microsoft.com/office/powerpoint/2010/main" val="167833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5866C9-E8C8-42E9-A454-46D740662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14" y="681037"/>
            <a:ext cx="6322491" cy="3153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A01D08-D865-4B74-85DA-99B67FC6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2354"/>
          </a:xfrm>
        </p:spPr>
        <p:txBody>
          <a:bodyPr/>
          <a:lstStyle/>
          <a:p>
            <a:r>
              <a:rPr lang="en-US" dirty="0"/>
              <a:t>What is the TSS?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3DF71-C0DD-4EAA-A014-D3E568DCD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011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new “Technical Support System” (TSS v2) – a web-based application being developed by CIRA collaborators</a:t>
            </a:r>
          </a:p>
          <a:p>
            <a:pPr lvl="1"/>
            <a:r>
              <a:rPr lang="en-US" dirty="0"/>
              <a:t>Monitoring data and visualization tool (in process)</a:t>
            </a:r>
          </a:p>
          <a:p>
            <a:pPr lvl="1"/>
            <a:r>
              <a:rPr lang="en-US" dirty="0"/>
              <a:t>Emissions data and visualization tool (future)</a:t>
            </a:r>
          </a:p>
          <a:p>
            <a:pPr lvl="1"/>
            <a:r>
              <a:rPr lang="en-US" dirty="0"/>
              <a:t>Modeling data and visualization tool (future)</a:t>
            </a:r>
          </a:p>
          <a:p>
            <a:pPr lvl="1"/>
            <a:r>
              <a:rPr lang="en-US" dirty="0"/>
              <a:t>Query wizard (future)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7E99C-01A6-4154-96BA-EED7D8BB85BE}"/>
              </a:ext>
            </a:extLst>
          </p:cNvPr>
          <p:cNvSpPr txBox="1"/>
          <p:nvPr/>
        </p:nvSpPr>
        <p:spPr>
          <a:xfrm>
            <a:off x="6096000" y="4234070"/>
            <a:ext cx="4936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 goal is that it will be the “one-stop shop” for your Regional Haze / Visibility Protection planning needs</a:t>
            </a:r>
          </a:p>
        </p:txBody>
      </p:sp>
    </p:spTree>
    <p:extLst>
      <p:ext uri="{BB962C8B-B14F-4D97-AF65-F5344CB8AC3E}">
        <p14:creationId xmlns:p14="http://schemas.microsoft.com/office/powerpoint/2010/main" val="269734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13D91-72BA-4EB2-85C1-9EFC03B2D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908" y="6410"/>
            <a:ext cx="12311270" cy="69375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7DA69E-CFEA-4D30-B33A-78AFF0CF7FFE}"/>
              </a:ext>
            </a:extLst>
          </p:cNvPr>
          <p:cNvSpPr/>
          <p:nvPr/>
        </p:nvSpPr>
        <p:spPr>
          <a:xfrm>
            <a:off x="384403" y="3014802"/>
            <a:ext cx="111486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/>
              </a:rPr>
              <a:t>It’s time for a demonstration. Take it away, Shawn and Ted!</a:t>
            </a:r>
          </a:p>
        </p:txBody>
      </p:sp>
    </p:spTree>
    <p:extLst>
      <p:ext uri="{BB962C8B-B14F-4D97-AF65-F5344CB8AC3E}">
        <p14:creationId xmlns:p14="http://schemas.microsoft.com/office/powerpoint/2010/main" val="250328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5B82-C32B-4067-83C2-A446465B4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there?</a:t>
            </a:r>
            <a:br>
              <a:rPr lang="en-US" dirty="0"/>
            </a:br>
            <a:r>
              <a:rPr lang="en-US" dirty="0"/>
              <a:t>How do we use it?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1AA9B-C8FE-4DCD-84A2-2947387BB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34478"/>
            <a:ext cx="4941473" cy="3334510"/>
          </a:xfrm>
        </p:spPr>
        <p:txBody>
          <a:bodyPr/>
          <a:lstStyle/>
          <a:p>
            <a:r>
              <a:rPr lang="en-US" dirty="0"/>
              <a:t>The TSS v2 requires that users register before use. </a:t>
            </a:r>
          </a:p>
          <a:p>
            <a:r>
              <a:rPr lang="en-US" u="sng" dirty="0">
                <a:hlinkClick r:id="rId2"/>
              </a:rPr>
              <a:t>http://views.cira.colostate.edu/tssv2/Auth/Register.aspx</a:t>
            </a:r>
            <a:endParaRPr lang="en-US" u="sng" dirty="0"/>
          </a:p>
          <a:p>
            <a:endParaRPr lang="en-US" u="sng" dirty="0"/>
          </a:p>
          <a:p>
            <a:r>
              <a:rPr lang="en-US" dirty="0"/>
              <a:t>Once registered, you’ll either be directed to the TSS v2, or you may follow the following link:</a:t>
            </a:r>
          </a:p>
          <a:p>
            <a:r>
              <a:rPr lang="en-US" u="sng" dirty="0">
                <a:hlinkClick r:id="rId3"/>
              </a:rPr>
              <a:t>http://views.cira.colostate.edu/tssv2/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859A4-DF12-46CE-8C8A-BE406F595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740" y="457200"/>
            <a:ext cx="4399180" cy="610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9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3D9BD1-F28C-4F21-932F-F77CE797F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1262062"/>
            <a:ext cx="10525125" cy="4333875"/>
          </a:xfrm>
          <a:prstGeom prst="rect">
            <a:avLst/>
          </a:prstGeom>
        </p:spPr>
      </p:pic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404570A3-3E38-4CAF-9B4E-15A11F54AF1A}"/>
              </a:ext>
            </a:extLst>
          </p:cNvPr>
          <p:cNvSpPr/>
          <p:nvPr/>
        </p:nvSpPr>
        <p:spPr>
          <a:xfrm>
            <a:off x="8704054" y="417443"/>
            <a:ext cx="2654508" cy="1222514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 attention to this notice!</a:t>
            </a:r>
          </a:p>
        </p:txBody>
      </p:sp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8DE6C066-AA3E-45FB-990C-3D76321D7BB5}"/>
              </a:ext>
            </a:extLst>
          </p:cNvPr>
          <p:cNvSpPr/>
          <p:nvPr/>
        </p:nvSpPr>
        <p:spPr>
          <a:xfrm>
            <a:off x="8704055" y="5595937"/>
            <a:ext cx="2654508" cy="977391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Updates appear here – visit often!</a:t>
            </a:r>
          </a:p>
        </p:txBody>
      </p:sp>
    </p:spTree>
    <p:extLst>
      <p:ext uri="{BB962C8B-B14F-4D97-AF65-F5344CB8AC3E}">
        <p14:creationId xmlns:p14="http://schemas.microsoft.com/office/powerpoint/2010/main" val="1149262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732</Words>
  <Application>Microsoft Office PowerPoint</Application>
  <PresentationFormat>Widescreen</PresentationFormat>
  <Paragraphs>151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1_Office Theme</vt:lpstr>
      <vt:lpstr>Regional Haze Planning Work Group</vt:lpstr>
      <vt:lpstr>Today’s questions (with answers!)</vt:lpstr>
      <vt:lpstr>Why are there different databases? What do they have in common?</vt:lpstr>
      <vt:lpstr>PowerPoint Presentation</vt:lpstr>
      <vt:lpstr>PowerPoint Presentation</vt:lpstr>
      <vt:lpstr>What is the TSS?</vt:lpstr>
      <vt:lpstr>PowerPoint Presentation</vt:lpstr>
      <vt:lpstr>How do we get there? How do we use it?</vt:lpstr>
      <vt:lpstr>PowerPoint Presentation</vt:lpstr>
      <vt:lpstr>What tools have been developed so far?  What’s the plan for the future?</vt:lpstr>
      <vt:lpstr>What’s the best way to be kept in the loop?</vt:lpstr>
      <vt:lpstr>Contact information for Regional Haze Planning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Haze Planning Work Group</dc:title>
  <dc:creator>Cindy Hollenberg</dc:creator>
  <cp:lastModifiedBy>Cindy Hollenberg</cp:lastModifiedBy>
  <cp:revision>22</cp:revision>
  <dcterms:created xsi:type="dcterms:W3CDTF">2018-09-05T19:56:50Z</dcterms:created>
  <dcterms:modified xsi:type="dcterms:W3CDTF">2018-10-03T16:48:35Z</dcterms:modified>
</cp:coreProperties>
</file>